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1" r:id="rId2"/>
    <p:sldId id="257" r:id="rId3"/>
    <p:sldId id="294" r:id="rId4"/>
    <p:sldId id="271" r:id="rId5"/>
    <p:sldId id="296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1BF2B-5D73-4432-981F-68C3DF8DAD72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D7369-60E1-4275-AEDF-56AF71CDE6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05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AD36904-3D1B-487E-8039-8F5F5034F0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fld id="{7171DC03-0E76-4B33-85E0-7F24E8250202}" type="slidenum">
              <a:rPr lang="it-IT" altLang="it-IT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it-IT" altLang="it-IT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52DCBE42-FC85-46DD-A7DC-FBB9F5E43B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CA1ABA19-2F97-45AA-AD01-F6A9A73443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62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91EE80D-2369-4917-80FE-D4D03C003A4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1438" y="9436100"/>
            <a:ext cx="2889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874" tIns="46734" rIns="89874" bIns="46734" anchor="b"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buSzPct val="100000"/>
            </a:pPr>
            <a:fld id="{9CA82EC6-E9C9-4F91-9FAC-0DDC0EA7B499}" type="slidenum">
              <a:rPr lang="it-IT" altLang="it-IT" sz="1200" b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buSzPct val="100000"/>
              </a:pPr>
              <a:t>3</a:t>
            </a:fld>
            <a:endParaRPr lang="it-IT" altLang="it-IT" sz="1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2BC74D50-4B91-4FE3-B783-F7E2EFE5D1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F6D63F09-5ACC-498A-9C57-9450113CAB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05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0B3D98F-01C8-4B4B-B63D-EA9CD53786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1438" y="9436100"/>
            <a:ext cx="2889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874" tIns="46734" rIns="89874" bIns="46734" anchor="b"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buSzPct val="100000"/>
            </a:pPr>
            <a:fld id="{CDBC0DC2-526A-46EA-A7AD-2DC4BAC6AFB6}" type="slidenum">
              <a:rPr lang="it-IT" altLang="it-IT" sz="1200" b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buSzPct val="100000"/>
              </a:pPr>
              <a:t>4</a:t>
            </a:fld>
            <a:endParaRPr lang="it-IT" altLang="it-IT" sz="1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BC4CF25E-0602-40B9-A3DE-9F553F6800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186D3BC-625E-4DCF-88AD-559B53268F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55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70041E5-2326-4576-A156-628BE9EBDC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1438" y="9436100"/>
            <a:ext cx="2889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874" tIns="46734" rIns="89874" bIns="46734" anchor="b"/>
          <a:lstStyle>
            <a:lvl1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2813" algn="l"/>
                <a:tab pos="1825625" algn="l"/>
                <a:tab pos="2740025" algn="l"/>
                <a:tab pos="3652838" algn="l"/>
                <a:tab pos="4565650" algn="l"/>
                <a:tab pos="5478463" algn="l"/>
                <a:tab pos="6391275" algn="l"/>
                <a:tab pos="7305675" algn="l"/>
                <a:tab pos="8218488" algn="l"/>
                <a:tab pos="9131300" algn="l"/>
                <a:tab pos="10044113" algn="l"/>
              </a:tabLs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r" eaLnBrk="1" hangingPunct="1">
              <a:buSzPct val="100000"/>
            </a:pPr>
            <a:fld id="{C00887EF-42DD-4D34-89E2-3A7B1D87D3D4}" type="slidenum">
              <a:rPr lang="it-IT" altLang="it-IT" sz="1200" b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buSzPct val="100000"/>
              </a:pPr>
              <a:t>5</a:t>
            </a:fld>
            <a:endParaRPr lang="it-IT" altLang="it-IT" sz="12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425EBB37-D137-468E-90B8-9D8E0D7BEA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71438" y="760413"/>
            <a:ext cx="6629400" cy="3729037"/>
          </a:xfrm>
          <a:ln/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3C8B573-9178-4826-B4EC-3F69ACC375F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12813" y="4718050"/>
            <a:ext cx="4946650" cy="449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72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29">
            <a:extLst>
              <a:ext uri="{FF2B5EF4-FFF2-40B4-BE49-F238E27FC236}">
                <a16:creationId xmlns:a16="http://schemas.microsoft.com/office/drawing/2014/main" id="{9BCE5ABC-3DAD-4A8B-9CEB-31D6DD28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FA4D-29B3-42E1-AA6C-2C79F007C2EA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5" name="Segnaposto piè di pagina 18">
            <a:extLst>
              <a:ext uri="{FF2B5EF4-FFF2-40B4-BE49-F238E27FC236}">
                <a16:creationId xmlns:a16="http://schemas.microsoft.com/office/drawing/2014/main" id="{5CC1CAC3-FE9E-4EEC-A08D-9FD37D79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6">
            <a:extLst>
              <a:ext uri="{FF2B5EF4-FFF2-40B4-BE49-F238E27FC236}">
                <a16:creationId xmlns:a16="http://schemas.microsoft.com/office/drawing/2014/main" id="{F7B92A31-4122-4DEF-A190-C15083AF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3AC3D-CCC8-42DF-95F6-920C3B2109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835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29">
            <a:extLst>
              <a:ext uri="{FF2B5EF4-FFF2-40B4-BE49-F238E27FC236}">
                <a16:creationId xmlns:a16="http://schemas.microsoft.com/office/drawing/2014/main" id="{9378FA58-B23B-4E4F-B6D4-BFDB2298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E8A37-9CBB-4CD2-807D-84E191CDEDCD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5" name="Segnaposto piè di pagina 18">
            <a:extLst>
              <a:ext uri="{FF2B5EF4-FFF2-40B4-BE49-F238E27FC236}">
                <a16:creationId xmlns:a16="http://schemas.microsoft.com/office/drawing/2014/main" id="{0F674C6E-D1B9-4192-9720-9683EC92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6">
            <a:extLst>
              <a:ext uri="{FF2B5EF4-FFF2-40B4-BE49-F238E27FC236}">
                <a16:creationId xmlns:a16="http://schemas.microsoft.com/office/drawing/2014/main" id="{D60B6A04-4D66-4A22-ABF4-2405BD66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EA204-BA09-40BB-8D50-7C4730C0FD1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748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704850"/>
            <a:ext cx="2743200" cy="56197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704850"/>
            <a:ext cx="8026400" cy="56197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29">
            <a:extLst>
              <a:ext uri="{FF2B5EF4-FFF2-40B4-BE49-F238E27FC236}">
                <a16:creationId xmlns:a16="http://schemas.microsoft.com/office/drawing/2014/main" id="{CB6596E7-ECDB-496C-A403-2AF88B92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B3B05-F7F3-4664-9A01-4608AA09EB20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5" name="Segnaposto piè di pagina 18">
            <a:extLst>
              <a:ext uri="{FF2B5EF4-FFF2-40B4-BE49-F238E27FC236}">
                <a16:creationId xmlns:a16="http://schemas.microsoft.com/office/drawing/2014/main" id="{81317888-3606-4059-9D91-9D6F87D0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6">
            <a:extLst>
              <a:ext uri="{FF2B5EF4-FFF2-40B4-BE49-F238E27FC236}">
                <a16:creationId xmlns:a16="http://schemas.microsoft.com/office/drawing/2014/main" id="{1A0285ED-67AC-40FE-BCD5-57A38D8A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9CADC-B2C8-46D6-B029-752029192D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762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29">
            <a:extLst>
              <a:ext uri="{FF2B5EF4-FFF2-40B4-BE49-F238E27FC236}">
                <a16:creationId xmlns:a16="http://schemas.microsoft.com/office/drawing/2014/main" id="{42365C6E-0159-4303-B3E7-39560A29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2E54C-F270-4475-A5E5-7680274AE19F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5" name="Segnaposto piè di pagina 18">
            <a:extLst>
              <a:ext uri="{FF2B5EF4-FFF2-40B4-BE49-F238E27FC236}">
                <a16:creationId xmlns:a16="http://schemas.microsoft.com/office/drawing/2014/main" id="{4A1F5CC2-B5FE-4186-B42B-4E8277D3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6">
            <a:extLst>
              <a:ext uri="{FF2B5EF4-FFF2-40B4-BE49-F238E27FC236}">
                <a16:creationId xmlns:a16="http://schemas.microsoft.com/office/drawing/2014/main" id="{B1414655-6010-49DC-8B6C-B98D9279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50DF-D6CB-4D53-BE80-8E07D51B83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748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29">
            <a:extLst>
              <a:ext uri="{FF2B5EF4-FFF2-40B4-BE49-F238E27FC236}">
                <a16:creationId xmlns:a16="http://schemas.microsoft.com/office/drawing/2014/main" id="{7133EF65-60D9-4FFE-A660-3CAC73687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428CC-2C29-4BC6-91E7-0F02870C7E24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5" name="Segnaposto piè di pagina 18">
            <a:extLst>
              <a:ext uri="{FF2B5EF4-FFF2-40B4-BE49-F238E27FC236}">
                <a16:creationId xmlns:a16="http://schemas.microsoft.com/office/drawing/2014/main" id="{C9A99084-BE01-4303-AB45-7FF35ED3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26">
            <a:extLst>
              <a:ext uri="{FF2B5EF4-FFF2-40B4-BE49-F238E27FC236}">
                <a16:creationId xmlns:a16="http://schemas.microsoft.com/office/drawing/2014/main" id="{61319C40-14AD-4B1D-8416-2D0BC169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4ED6-40CF-4F7B-84C8-CD40C6BDB3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142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935164"/>
            <a:ext cx="53848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35164"/>
            <a:ext cx="53848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29">
            <a:extLst>
              <a:ext uri="{FF2B5EF4-FFF2-40B4-BE49-F238E27FC236}">
                <a16:creationId xmlns:a16="http://schemas.microsoft.com/office/drawing/2014/main" id="{0EAC1652-5DB0-4349-AC2A-89F04E13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7AC1F-7F9D-42FD-9920-E49C24073FA5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6" name="Segnaposto piè di pagina 18">
            <a:extLst>
              <a:ext uri="{FF2B5EF4-FFF2-40B4-BE49-F238E27FC236}">
                <a16:creationId xmlns:a16="http://schemas.microsoft.com/office/drawing/2014/main" id="{13193475-D00A-4B20-B633-E876F074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26">
            <a:extLst>
              <a:ext uri="{FF2B5EF4-FFF2-40B4-BE49-F238E27FC236}">
                <a16:creationId xmlns:a16="http://schemas.microsoft.com/office/drawing/2014/main" id="{FB4DB1D3-43B1-4060-8C6E-27445214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5FFB-7313-4224-BD0D-BFC6CD0885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605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29">
            <a:extLst>
              <a:ext uri="{FF2B5EF4-FFF2-40B4-BE49-F238E27FC236}">
                <a16:creationId xmlns:a16="http://schemas.microsoft.com/office/drawing/2014/main" id="{62491166-7823-486F-B7B7-774B8ACE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51EF-A471-45B2-95E8-D2C4210584F2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8" name="Segnaposto piè di pagina 18">
            <a:extLst>
              <a:ext uri="{FF2B5EF4-FFF2-40B4-BE49-F238E27FC236}">
                <a16:creationId xmlns:a16="http://schemas.microsoft.com/office/drawing/2014/main" id="{753E9CE3-B8B4-44BB-A126-78C4CD60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26">
            <a:extLst>
              <a:ext uri="{FF2B5EF4-FFF2-40B4-BE49-F238E27FC236}">
                <a16:creationId xmlns:a16="http://schemas.microsoft.com/office/drawing/2014/main" id="{106C374A-3B42-4C12-9836-ED19659F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FEC99-84DD-45CD-BE76-7AC4E3CB50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353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9">
            <a:extLst>
              <a:ext uri="{FF2B5EF4-FFF2-40B4-BE49-F238E27FC236}">
                <a16:creationId xmlns:a16="http://schemas.microsoft.com/office/drawing/2014/main" id="{4248D80A-3E0D-4EAE-A837-E2AFFBD8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35E54-85DB-40BF-832D-76239ADD1BCE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4" name="Segnaposto piè di pagina 18">
            <a:extLst>
              <a:ext uri="{FF2B5EF4-FFF2-40B4-BE49-F238E27FC236}">
                <a16:creationId xmlns:a16="http://schemas.microsoft.com/office/drawing/2014/main" id="{8811D716-415A-499C-BBDB-76EC5F01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26">
            <a:extLst>
              <a:ext uri="{FF2B5EF4-FFF2-40B4-BE49-F238E27FC236}">
                <a16:creationId xmlns:a16="http://schemas.microsoft.com/office/drawing/2014/main" id="{B800AB5B-070D-4388-B703-637DA163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DC166-316A-44AC-8148-6D8966FDEFB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917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9">
            <a:extLst>
              <a:ext uri="{FF2B5EF4-FFF2-40B4-BE49-F238E27FC236}">
                <a16:creationId xmlns:a16="http://schemas.microsoft.com/office/drawing/2014/main" id="{74B2AEE8-013B-46C3-831A-33212ECB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7AEF0-E857-494F-81F7-E2B85D8674EE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3" name="Segnaposto piè di pagina 18">
            <a:extLst>
              <a:ext uri="{FF2B5EF4-FFF2-40B4-BE49-F238E27FC236}">
                <a16:creationId xmlns:a16="http://schemas.microsoft.com/office/drawing/2014/main" id="{D4A755C9-A138-4B21-86E6-8DEB006D5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26">
            <a:extLst>
              <a:ext uri="{FF2B5EF4-FFF2-40B4-BE49-F238E27FC236}">
                <a16:creationId xmlns:a16="http://schemas.microsoft.com/office/drawing/2014/main" id="{3C73BE4A-04E6-43C8-99E6-58257ECE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2768D-AB7D-486E-AE32-9915847BD73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252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29">
            <a:extLst>
              <a:ext uri="{FF2B5EF4-FFF2-40B4-BE49-F238E27FC236}">
                <a16:creationId xmlns:a16="http://schemas.microsoft.com/office/drawing/2014/main" id="{9D4FC5C1-F1F2-408A-B4FD-ADE74444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CC617-3F68-4CC3-B86B-1D818E261AAC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6" name="Segnaposto piè di pagina 18">
            <a:extLst>
              <a:ext uri="{FF2B5EF4-FFF2-40B4-BE49-F238E27FC236}">
                <a16:creationId xmlns:a16="http://schemas.microsoft.com/office/drawing/2014/main" id="{DD0C611C-C050-4FBD-812B-8E02BE47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26">
            <a:extLst>
              <a:ext uri="{FF2B5EF4-FFF2-40B4-BE49-F238E27FC236}">
                <a16:creationId xmlns:a16="http://schemas.microsoft.com/office/drawing/2014/main" id="{FECDDEB1-F206-4595-A015-D0CA4A8F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3F8DF-2EAC-4557-B3A1-3B3BD17813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811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29">
            <a:extLst>
              <a:ext uri="{FF2B5EF4-FFF2-40B4-BE49-F238E27FC236}">
                <a16:creationId xmlns:a16="http://schemas.microsoft.com/office/drawing/2014/main" id="{04257C42-13E7-446F-8B94-9B8E82FF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457C0-4B62-4ED1-97A6-E879C64E4655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6" name="Segnaposto piè di pagina 18">
            <a:extLst>
              <a:ext uri="{FF2B5EF4-FFF2-40B4-BE49-F238E27FC236}">
                <a16:creationId xmlns:a16="http://schemas.microsoft.com/office/drawing/2014/main" id="{24953F78-B56E-4803-A956-383FE710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26">
            <a:extLst>
              <a:ext uri="{FF2B5EF4-FFF2-40B4-BE49-F238E27FC236}">
                <a16:creationId xmlns:a16="http://schemas.microsoft.com/office/drawing/2014/main" id="{D67B68A2-E3DF-469E-B2BA-45CBC0CA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CCDC-D927-44AC-947C-D354651BB4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882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B8A582D7-F050-4637-869E-79A025C4253E}"/>
              </a:ext>
            </a:extLst>
          </p:cNvPr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AB6741A0-F79E-4D85-9963-C846CA195544}"/>
              </a:ext>
            </a:extLst>
          </p:cNvPr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1028" name="Gruppo 1">
            <a:extLst>
              <a:ext uri="{FF2B5EF4-FFF2-40B4-BE49-F238E27FC236}">
                <a16:creationId xmlns:a16="http://schemas.microsoft.com/office/drawing/2014/main" id="{D507CA2B-BB2B-48E0-8950-4B86E3658939}"/>
              </a:ext>
            </a:extLst>
          </p:cNvPr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FA11E30E-ED41-4599-ADFF-13842285D79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914400" eaLnBrk="1" hangingPunct="1"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3" name="Figura a mano libera 12">
              <a:extLst>
                <a:ext uri="{FF2B5EF4-FFF2-40B4-BE49-F238E27FC236}">
                  <a16:creationId xmlns:a16="http://schemas.microsoft.com/office/drawing/2014/main" id="{A08580F2-D9C2-432D-8B79-D5085419FFD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914400" eaLnBrk="1" hangingPunct="1">
                <a:defRPr/>
              </a:pPr>
              <a:endParaRPr lang="en-US" sz="1800">
                <a:cs typeface="+mn-cs"/>
              </a:endParaRPr>
            </a:p>
          </p:txBody>
        </p:sp>
      </p:grpSp>
      <p:graphicFrame>
        <p:nvGraphicFramePr>
          <p:cNvPr id="1029" name="Object 41">
            <a:extLst>
              <a:ext uri="{FF2B5EF4-FFF2-40B4-BE49-F238E27FC236}">
                <a16:creationId xmlns:a16="http://schemas.microsoft.com/office/drawing/2014/main" id="{F688AADC-2B59-4919-ABE1-334D4FCA6C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" y="0"/>
          <a:ext cx="2222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Fotografia Photo Editor" r:id="rId14" imgW="6211167" imgH="6819048" progId="MSPhotoEd.3">
                  <p:embed/>
                </p:oleObj>
              </mc:Choice>
              <mc:Fallback>
                <p:oleObj name="Fotografia Photo Editor" r:id="rId14" imgW="6211167" imgH="6819048" progId="MSPhotoEd.3">
                  <p:embed/>
                  <p:pic>
                    <p:nvPicPr>
                      <p:cNvPr id="1029" name="Object 41">
                        <a:extLst>
                          <a:ext uri="{FF2B5EF4-FFF2-40B4-BE49-F238E27FC236}">
                            <a16:creationId xmlns:a16="http://schemas.microsoft.com/office/drawing/2014/main" id="{F688AADC-2B59-4919-ABE1-334D4FCA6C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2222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090">
            <a:extLst>
              <a:ext uri="{FF2B5EF4-FFF2-40B4-BE49-F238E27FC236}">
                <a16:creationId xmlns:a16="http://schemas.microsoft.com/office/drawing/2014/main" id="{C6F1148A-9608-4B27-8C49-0B8180A7A0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" y="0"/>
          <a:ext cx="2222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Fotografia Photo Editor" r:id="rId16" imgW="6211167" imgH="6819048" progId="MSPhotoEd.3">
                  <p:embed/>
                </p:oleObj>
              </mc:Choice>
              <mc:Fallback>
                <p:oleObj name="Fotografia Photo Editor" r:id="rId16" imgW="6211167" imgH="6819048" progId="MSPhotoEd.3">
                  <p:embed/>
                  <p:pic>
                    <p:nvPicPr>
                      <p:cNvPr id="1030" name="Object 2090">
                        <a:extLst>
                          <a:ext uri="{FF2B5EF4-FFF2-40B4-BE49-F238E27FC236}">
                            <a16:creationId xmlns:a16="http://schemas.microsoft.com/office/drawing/2014/main" id="{C6F1148A-9608-4B27-8C49-0B8180A7A0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2222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Segnaposto titolo 8">
            <a:extLst>
              <a:ext uri="{FF2B5EF4-FFF2-40B4-BE49-F238E27FC236}">
                <a16:creationId xmlns:a16="http://schemas.microsoft.com/office/drawing/2014/main" id="{EC7EFF88-4F16-461F-AEDE-FA769D7C68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32" name="Segnaposto testo 29">
            <a:extLst>
              <a:ext uri="{FF2B5EF4-FFF2-40B4-BE49-F238E27FC236}">
                <a16:creationId xmlns:a16="http://schemas.microsoft.com/office/drawing/2014/main" id="{7854EEA3-838C-4F84-8364-E8E3B800BA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15" name="Segnaposto data 29">
            <a:extLst>
              <a:ext uri="{FF2B5EF4-FFF2-40B4-BE49-F238E27FC236}">
                <a16:creationId xmlns:a16="http://schemas.microsoft.com/office/drawing/2014/main" id="{59ACAB83-4F76-40A5-B5CC-D9E3683BB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latin typeface="Tahoma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9357D600-07AF-4967-92BC-7439368A4C4A}" type="datetime1">
              <a:rPr lang="it-IT"/>
              <a:pPr>
                <a:defRPr/>
              </a:pPr>
              <a:t>14/05/2020</a:t>
            </a:fld>
            <a:endParaRPr lang="it-IT"/>
          </a:p>
        </p:txBody>
      </p:sp>
      <p:sp>
        <p:nvSpPr>
          <p:cNvPr id="16" name="Segnaposto piè di pagina 18">
            <a:extLst>
              <a:ext uri="{FF2B5EF4-FFF2-40B4-BE49-F238E27FC236}">
                <a16:creationId xmlns:a16="http://schemas.microsoft.com/office/drawing/2014/main" id="{F808836C-A737-4594-9DA2-6266F7812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ea typeface="+mn-ea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" name="Segnaposto numero diapositiva 26">
            <a:extLst>
              <a:ext uri="{FF2B5EF4-FFF2-40B4-BE49-F238E27FC236}">
                <a16:creationId xmlns:a16="http://schemas.microsoft.com/office/drawing/2014/main" id="{89DC68C7-EE43-4F36-9CB1-2F5B3AF80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C671F911-A8D1-4EC0-9A9B-9C5E6AFD0C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62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4617B"/>
        </a:buClr>
        <a:buSzPct val="95000"/>
        <a:buFont typeface="Wingdings 2" panose="05020102010507070707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4617B"/>
        </a:buClr>
        <a:buSzPct val="65000"/>
        <a:buFont typeface="Wingdings 2" panose="05020102010507070707" pitchFamily="18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26">
            <a:extLst>
              <a:ext uri="{FF2B5EF4-FFF2-40B4-BE49-F238E27FC236}">
                <a16:creationId xmlns:a16="http://schemas.microsoft.com/office/drawing/2014/main" id="{0B2D1E80-463D-4BF9-9EB9-36FACE21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fld id="{FF60298E-E39A-4660-BEE4-851C77E35602}" type="slidenum">
              <a:rPr lang="it-IT" altLang="it-IT" b="1">
                <a:latin typeface="Tahoma" panose="020B0604030504040204" pitchFamily="34" charset="0"/>
                <a:cs typeface="Lucida Sans Unicode" panose="020B0602030504020204" pitchFamily="34" charset="0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altLang="it-IT" b="1">
              <a:latin typeface="Tahoma" panose="020B060403050404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8195" name="Segnaposto numero diapositiva 1">
            <a:extLst>
              <a:ext uri="{FF2B5EF4-FFF2-40B4-BE49-F238E27FC236}">
                <a16:creationId xmlns:a16="http://schemas.microsoft.com/office/drawing/2014/main" id="{113A4C38-99FB-4CEC-997A-753FE7450DD2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 defTabSz="449263" fontAlgn="base">
              <a:spcBef>
                <a:spcPct val="0"/>
              </a:spcBef>
              <a:spcAft>
                <a:spcPct val="0"/>
              </a:spcAft>
            </a:pPr>
            <a:fld id="{67B1CA4B-E28A-4884-A35C-75CDC98649C2}" type="slidenum">
              <a:rPr lang="it-IT" altLang="it-IT" sz="1200" b="1">
                <a:solidFill>
                  <a:srgbClr val="045C75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pPr algn="r" defTabSz="44926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altLang="it-IT" sz="1200" b="1">
              <a:solidFill>
                <a:srgbClr val="045C75"/>
              </a:solidFill>
              <a:latin typeface="Tahoma" panose="020B060403050404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8196" name="Rectangle 12">
            <a:extLst>
              <a:ext uri="{FF2B5EF4-FFF2-40B4-BE49-F238E27FC236}">
                <a16:creationId xmlns:a16="http://schemas.microsoft.com/office/drawing/2014/main" id="{444F63E9-E9F6-4AE8-81D0-F6173FACA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2565400"/>
            <a:ext cx="7129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3600" dirty="0">
                <a:solidFill>
                  <a:srgbClr val="000099"/>
                </a:solidFill>
                <a:cs typeface="Tahoma" panose="020B0604030504040204" pitchFamily="34" charset="0"/>
              </a:rPr>
              <a:t>I </a:t>
            </a:r>
            <a:r>
              <a:rPr lang="it-IT" altLang="it-IT" sz="3200" dirty="0">
                <a:solidFill>
                  <a:srgbClr val="000099"/>
                </a:solidFill>
                <a:cs typeface="Tahoma" panose="020B0604030504040204" pitchFamily="34" charset="0"/>
              </a:rPr>
              <a:t>CONTRIBUTI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26">
            <a:extLst>
              <a:ext uri="{FF2B5EF4-FFF2-40B4-BE49-F238E27FC236}">
                <a16:creationId xmlns:a16="http://schemas.microsoft.com/office/drawing/2014/main" id="{7915A5DE-1A63-4DDA-AFC2-C5AE29DF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1E4AF7F-089E-4838-B017-CB3EA2563BEA}" type="slidenum">
              <a:rPr lang="it-IT" altLang="it-IT" smtClean="0"/>
              <a:pPr/>
              <a:t>2</a:t>
            </a:fld>
            <a:endParaRPr lang="it-IT" altLang="it-IT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A0EE88A1-AA70-4A16-B235-8B7FA90F3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060576"/>
            <a:ext cx="7632700" cy="63039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914400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altLang="it-IT" sz="1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SOGGETTIVO DI BASE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altLang="it-IT" sz="1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SOGGETTIVO MODULARE VOLONTARIO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altLang="it-IT" sz="1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INTEGRATIVO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altLang="it-IT" sz="1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MATERNITA’</a:t>
            </a:r>
            <a:r>
              <a:rPr lang="it-IT" altLang="it-IT" sz="18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it-IT" altLang="it-IT" sz="2400" dirty="0">
                <a:solidFill>
                  <a:srgbClr val="000099"/>
                </a:solidFill>
                <a:latin typeface="Verdana" panose="020B0604030504040204" pitchFamily="34" charset="0"/>
              </a:rPr>
              <a:t>		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it-IT" altLang="it-IT" sz="2400" dirty="0">
                <a:solidFill>
                  <a:srgbClr val="000099"/>
                </a:solidFill>
                <a:latin typeface="Verdana" panose="020B0604030504040204" pitchFamily="34" charset="0"/>
              </a:rPr>
              <a:t>		</a:t>
            </a:r>
            <a:r>
              <a:rPr lang="it-IT" altLang="it-IT" sz="12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REGOLAMENTO DEI CONTRIBUTI, adottato con delibera del Comitato dei Delegati del       		26/6/2015 e 	approvato con nota ministeriale del 30/5/2016, modificato con delibera del 		Comitato dei Delegati del 29/9/2017 e approvato con nota ministeriale del 22/6/2018 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it-IT" altLang="it-IT" sz="12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REGOLAMENTO DI ATTUAZIONE DELL’ART. 21,  COMMI 8 E 9, LEGGE N. 247/2012, 		adottato con delibera del Comitato dei Delegati del 31/1/2014 e approvato con nota ministeriale 		del 7/8/2014, modificato con delibera del Comitato dei Delegati del 29/9/2017 e approvato con 		nota ministeriale dell’11/4/2018 </a:t>
            </a:r>
          </a:p>
          <a:p>
            <a:pPr algn="just">
              <a:spcBef>
                <a:spcPts val="1500"/>
              </a:spcBef>
              <a:buClr>
                <a:srgbClr val="000000"/>
              </a:buClr>
              <a:buSzPct val="100000"/>
              <a:buNone/>
              <a:defRPr/>
            </a:pPr>
            <a:endParaRPr lang="it-IT" altLang="it-IT" sz="1000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None/>
              <a:defRPr/>
            </a:pPr>
            <a:endParaRPr lang="it-IT" altLang="it-IT" sz="2400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it-IT" altLang="it-IT" sz="2400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None/>
              <a:defRPr/>
            </a:pPr>
            <a:endParaRPr lang="it-IT" altLang="it-IT" sz="2400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D97F210F-6EDB-46E7-8A11-61F9E6491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988" y="1049339"/>
            <a:ext cx="55927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rgbClr val="000099"/>
                </a:solidFill>
                <a:cs typeface="Tahoma" panose="020B0604030504040204" pitchFamily="34" charset="0"/>
              </a:rPr>
              <a:t>TIPOLOGIA DI CONTRIBUTI </a:t>
            </a:r>
            <a:r>
              <a:rPr lang="it-IT" altLang="it-IT" sz="1600" b="0">
                <a:solidFill>
                  <a:srgbClr val="000099"/>
                </a:solidFill>
                <a:cs typeface="Tahoma" panose="020B0604030504040204" pitchFamily="34" charset="0"/>
              </a:rPr>
              <a:t>(art.1 del Regolamento dei Contributi)</a:t>
            </a:r>
          </a:p>
        </p:txBody>
      </p:sp>
      <p:pic>
        <p:nvPicPr>
          <p:cNvPr id="9221" name="Immagine 15">
            <a:extLst>
              <a:ext uri="{FF2B5EF4-FFF2-40B4-BE49-F238E27FC236}">
                <a16:creationId xmlns:a16="http://schemas.microsoft.com/office/drawing/2014/main" id="{2102C766-5E9D-4C1D-8705-8CBB408F5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608514"/>
            <a:ext cx="1136650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0510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26">
            <a:extLst>
              <a:ext uri="{FF2B5EF4-FFF2-40B4-BE49-F238E27FC236}">
                <a16:creationId xmlns:a16="http://schemas.microsoft.com/office/drawing/2014/main" id="{96D6C699-E75D-4F7D-90C5-D790E514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7F53411-6E94-4223-AA67-A6A7DC1FBD60}" type="slidenum">
              <a:rPr lang="it-IT" altLang="it-IT" smtClean="0"/>
              <a:pPr/>
              <a:t>3</a:t>
            </a:fld>
            <a:endParaRPr lang="it-IT" altLang="it-IT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7BE1A609-C7B2-49C2-9562-16FD33346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1425575"/>
            <a:ext cx="6211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endParaRPr lang="it-IT" altLang="it-IT" sz="240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B4312277-1298-479C-8649-476E1A292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981076"/>
            <a:ext cx="61087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2400">
                <a:solidFill>
                  <a:srgbClr val="000099"/>
                </a:solidFill>
              </a:rPr>
              <a:t>CONTRIBUTI IN AUTOLIQUIDAZIONE </a:t>
            </a:r>
          </a:p>
          <a:p>
            <a:pPr algn="ctr"/>
            <a:r>
              <a:rPr lang="it-IT" altLang="it-IT" sz="1400" b="0">
                <a:solidFill>
                  <a:srgbClr val="000099"/>
                </a:solidFill>
              </a:rPr>
              <a:t>(artt. 3 e 6 del Regolamento dei Contributi)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DDE7D2EA-830C-467D-9618-CDC11D09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4" y="2103439"/>
            <a:ext cx="6192837" cy="34321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4617B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914400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4617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16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SOGGETTIVO</a:t>
            </a: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endParaRPr lang="it-IT" altLang="it-IT" sz="14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1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14,50%</a:t>
            </a:r>
            <a:r>
              <a:rPr lang="it-IT" altLang="it-IT" sz="14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(15% a decorrere dal 2021) sul reddito professionale dichiarato ai fini Irpef entro il “tetto reddituale” annualmente stabilito (€ 100.200 per  l’anno 2019), detratto il contributo soggettivo minimo già versato tramite MAV nel corso dell’anno precedente (ove previsto)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1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3%</a:t>
            </a:r>
            <a:r>
              <a:rPr lang="it-IT" altLang="it-IT" sz="14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sul reddito eccedente il “tetto reddituale”, a titolo di solidarietà</a:t>
            </a: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endParaRPr lang="it-IT" altLang="it-IT" sz="1600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16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INTEGRATIVO</a:t>
            </a: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endParaRPr lang="it-IT" altLang="it-IT" sz="1600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None/>
              <a:defRPr/>
            </a:pPr>
            <a:r>
              <a:rPr lang="it-IT" altLang="it-IT" sz="1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4%</a:t>
            </a:r>
            <a:r>
              <a:rPr lang="it-IT" altLang="it-IT" sz="1400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volume d’affari Iva dichiarato, detratto il contributo integrativo minimo già versato tramite MAV nel corso dell’anno precedente (ove previsto)</a:t>
            </a:r>
          </a:p>
          <a:p>
            <a:pPr algn="ctr">
              <a:spcBef>
                <a:spcPct val="0"/>
              </a:spcBef>
              <a:buClrTx/>
              <a:buSzTx/>
              <a:buNone/>
              <a:defRPr/>
            </a:pPr>
            <a:endParaRPr lang="it-IT" altLang="it-IT" sz="2000" dirty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pic>
        <p:nvPicPr>
          <p:cNvPr id="15366" name="Immagine 1">
            <a:extLst>
              <a:ext uri="{FF2B5EF4-FFF2-40B4-BE49-F238E27FC236}">
                <a16:creationId xmlns:a16="http://schemas.microsoft.com/office/drawing/2014/main" id="{632884A8-AC81-42E8-AE37-05E6414F5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773238"/>
            <a:ext cx="134461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allone 2">
            <a:extLst>
              <a:ext uri="{FF2B5EF4-FFF2-40B4-BE49-F238E27FC236}">
                <a16:creationId xmlns:a16="http://schemas.microsoft.com/office/drawing/2014/main" id="{ACE4D0F5-E8A2-46B2-BE79-4981C4BFD582}"/>
              </a:ext>
            </a:extLst>
          </p:cNvPr>
          <p:cNvSpPr/>
          <p:nvPr/>
        </p:nvSpPr>
        <p:spPr>
          <a:xfrm>
            <a:off x="3022600" y="2598738"/>
            <a:ext cx="21590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pic>
        <p:nvPicPr>
          <p:cNvPr id="15368" name="Immagine 3">
            <a:extLst>
              <a:ext uri="{FF2B5EF4-FFF2-40B4-BE49-F238E27FC236}">
                <a16:creationId xmlns:a16="http://schemas.microsoft.com/office/drawing/2014/main" id="{1F774B19-3D2F-4E4E-83B1-7A74182B03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9" y="3517901"/>
            <a:ext cx="261937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Immagine 4">
            <a:extLst>
              <a:ext uri="{FF2B5EF4-FFF2-40B4-BE49-F238E27FC236}">
                <a16:creationId xmlns:a16="http://schemas.microsoft.com/office/drawing/2014/main" id="{18585043-1AA1-46BA-9E46-91C1E92A91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4581525"/>
            <a:ext cx="2619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50936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26">
            <a:extLst>
              <a:ext uri="{FF2B5EF4-FFF2-40B4-BE49-F238E27FC236}">
                <a16:creationId xmlns:a16="http://schemas.microsoft.com/office/drawing/2014/main" id="{059EE899-BE7A-4C05-9E41-40A9FB4E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6E18CE4-E37F-4638-B4E3-39EF5E324F09}" type="slidenum">
              <a:rPr lang="it-IT" altLang="it-IT" smtClean="0"/>
              <a:pPr/>
              <a:t>4</a:t>
            </a:fld>
            <a:endParaRPr lang="it-IT" altLang="it-IT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AE67CD8B-483E-4B17-A565-E604D0D7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692151"/>
            <a:ext cx="8002587" cy="554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2400">
                <a:solidFill>
                  <a:srgbClr val="000099"/>
                </a:solidFill>
                <a:cs typeface="Tahoma" panose="020B0604030504040204" pitchFamily="34" charset="0"/>
              </a:rPr>
              <a:t>VERSAMENTO DEI CONTRIBUTI</a:t>
            </a:r>
          </a:p>
          <a:p>
            <a:pPr algn="ctr"/>
            <a:endParaRPr lang="it-IT" altLang="it-IT" sz="140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MINIMI: </a:t>
            </a:r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Versamento in 4 rate mediante bollettini MAV nello stesso anno di competenza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28 febbraio : I rata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30 aprile : II rata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30 giugno : III rata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30 settembre: IV rata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In alternativa i contributi minimi possono essere versati in unica soluzione entro il 30 settembre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MATERNITA’: </a:t>
            </a:r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Versamento in unica soluzione con la IV rata dei bollettini MAV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Per i pensionati iscritti alla Cassa il contributo di maternità può essere trattenuto, a richiesta, direttamente dai ratei di pensione, con le seguenti modalità: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in unica soluzione nella mensilità di settembre, oppure in 4 rate nelle mensilità di settembre, ottobre, novembre e dicembre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IN AUTOLIQUIDAZIONE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Il pagamento degli importi eccedenti i contributi minimi, soggettivo e integrativo, ovvero dell’intera contribuzione nei casi di esclusione dal pagamento dei contributi minimi, viene eseguito in autoliquidazione l’anno successivo alla produzione del reddito, in due rate, entro i seguenti termini di scadenza: 31 luglio e 31 dicembre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300" b="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 b="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 b="0">
              <a:solidFill>
                <a:srgbClr val="000099"/>
              </a:solidFill>
              <a:cs typeface="Tahoma" panose="020B0604030504040204" pitchFamily="34" charset="0"/>
            </a:endParaRPr>
          </a:p>
        </p:txBody>
      </p:sp>
      <p:pic>
        <p:nvPicPr>
          <p:cNvPr id="17412" name="Immagine 1">
            <a:extLst>
              <a:ext uri="{FF2B5EF4-FFF2-40B4-BE49-F238E27FC236}">
                <a16:creationId xmlns:a16="http://schemas.microsoft.com/office/drawing/2014/main" id="{17531D71-7DB1-4690-9E5B-589D9CECF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9" y="76517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43739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26">
            <a:extLst>
              <a:ext uri="{FF2B5EF4-FFF2-40B4-BE49-F238E27FC236}">
                <a16:creationId xmlns:a16="http://schemas.microsoft.com/office/drawing/2014/main" id="{B6CB3EFE-0918-4D21-867E-279556954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470AA4B-281D-4249-B502-81BCF0DE6153}" type="slidenum">
              <a:rPr lang="it-IT" altLang="it-IT" smtClean="0"/>
              <a:pPr/>
              <a:t>5</a:t>
            </a:fld>
            <a:endParaRPr lang="it-IT" altLang="it-IT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9458D08F-9165-41B0-B6B9-A927C3C3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692151"/>
            <a:ext cx="8002587" cy="569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  <a:lvl2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2pPr>
            <a:lvl3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3pPr>
            <a:lvl4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4pPr>
            <a:lvl5pPr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2"/>
                </a:solidFill>
                <a:latin typeface="Tahoma" panose="020B0604030504040204" pitchFamily="34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it-IT" altLang="it-IT" sz="2400">
                <a:solidFill>
                  <a:srgbClr val="000099"/>
                </a:solidFill>
                <a:cs typeface="Tahoma" panose="020B0604030504040204" pitchFamily="34" charset="0"/>
              </a:rPr>
              <a:t>VERSAMENTO DEI CONTRIBUTI</a:t>
            </a:r>
          </a:p>
          <a:p>
            <a:pPr algn="ctr"/>
            <a:r>
              <a:rPr lang="it-IT" altLang="it-IT" sz="2400">
                <a:solidFill>
                  <a:srgbClr val="000099"/>
                </a:solidFill>
                <a:cs typeface="Tahoma" panose="020B0604030504040204" pitchFamily="34" charset="0"/>
              </a:rPr>
              <a:t>PER L’ANNO 2020</a:t>
            </a:r>
          </a:p>
          <a:p>
            <a:pPr algn="ctr"/>
            <a:endParaRPr lang="it-IT" altLang="it-IT" sz="140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>
              <a:solidFill>
                <a:srgbClr val="000099"/>
              </a:solidFill>
              <a:cs typeface="Tahoma" panose="020B0604030504040204" pitchFamily="34" charset="0"/>
            </a:endParaRPr>
          </a:p>
          <a:p>
            <a:pPr algn="just"/>
            <a:endParaRPr lang="it-IT" altLang="it-IT" sz="140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CONTRIBUTI MINIMI E CONTRIBUTO SOGGETTIVO DI MATERNITÀ: </a:t>
            </a:r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differimento dei termini di pagamento, a mezzo MaV,  al 31/12/2020, senza applicazioni di interessi e sanzioni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MODELLO 5/2020</a:t>
            </a:r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: il termine regolamentare per la trasmissione in via telematica, già fissato al 30/9/2020, è differito al 31/12/2020.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>
                <a:solidFill>
                  <a:schemeClr val="tx2"/>
                </a:solidFill>
                <a:cs typeface="Tahoma" panose="020B0604030504040204" pitchFamily="34" charset="0"/>
              </a:rPr>
              <a:t>IN AUTOLIQUIDAZIONE:</a:t>
            </a: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Il termine per il pagamento dei contributi in autoliquidazione connessi al modello 5/2020, già sospeso fino al 30/09/2020, è differito al 31/12/2020; i contributi dovuti potranno essere corrisposti con le seguenti modalità, alternative tra loro: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&gt; in unica soluzione entro il 31/12/2020, a mezzo MaV, senza interessi e sanzioni;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&gt; in due rate annuali di pari importo con scadenza 31/3/2021 e 31/3/2022, a mezzo MaV, maggiorate dell’interesse dell’1,50%, su base annua, senza sanzioni;</a:t>
            </a:r>
          </a:p>
          <a:p>
            <a:pPr algn="just"/>
            <a:endParaRPr lang="it-IT" altLang="it-IT" sz="1300" b="0">
              <a:solidFill>
                <a:schemeClr val="tx2"/>
              </a:solidFill>
              <a:cs typeface="Tahoma" panose="020B0604030504040204" pitchFamily="34" charset="0"/>
            </a:endParaRPr>
          </a:p>
          <a:p>
            <a:pPr algn="just"/>
            <a:r>
              <a:rPr lang="it-IT" altLang="it-IT" sz="1300" b="0">
                <a:solidFill>
                  <a:schemeClr val="tx2"/>
                </a:solidFill>
                <a:cs typeface="Tahoma" panose="020B0604030504040204" pitchFamily="34" charset="0"/>
              </a:rPr>
              <a:t>&gt; mediante iscrizione nel ruolo 2021 (da formare a ottobre 2021), maggiorati degli interessi nella misura dell’1,50%, senza sanzioni, con possibilità di chiedere ulteriori rateazioni direttamente al Concessionario (fino a 72 rate).</a:t>
            </a:r>
          </a:p>
          <a:p>
            <a:pPr algn="just"/>
            <a:endParaRPr lang="it-IT" altLang="it-IT" sz="1400" b="0">
              <a:solidFill>
                <a:srgbClr val="000099"/>
              </a:solidFill>
              <a:cs typeface="Tahoma" panose="020B0604030504040204" pitchFamily="34" charset="0"/>
            </a:endParaRPr>
          </a:p>
        </p:txBody>
      </p:sp>
      <p:pic>
        <p:nvPicPr>
          <p:cNvPr id="19460" name="Immagine 1">
            <a:extLst>
              <a:ext uri="{FF2B5EF4-FFF2-40B4-BE49-F238E27FC236}">
                <a16:creationId xmlns:a16="http://schemas.microsoft.com/office/drawing/2014/main" id="{5180675D-0040-45E4-9D30-8740EF406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189" y="76517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61178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Equinozio">
  <a:themeElements>
    <a:clrScheme name="Personalizzato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1600F"/>
      </a:accent1>
      <a:accent2>
        <a:srgbClr val="FFC000"/>
      </a:accent2>
      <a:accent3>
        <a:srgbClr val="C5844F"/>
      </a:accent3>
      <a:accent4>
        <a:srgbClr val="FFC000"/>
      </a:accent4>
      <a:accent5>
        <a:srgbClr val="E79B2B"/>
      </a:accent5>
      <a:accent6>
        <a:srgbClr val="F79646"/>
      </a:accent6>
      <a:hlink>
        <a:srgbClr val="0000FF"/>
      </a:hlink>
      <a:folHlink>
        <a:srgbClr val="800080"/>
      </a:folHlink>
    </a:clrScheme>
    <a:fontScheme name="1_Equinozio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1_Equinozio 1">
        <a:dk1>
          <a:srgbClr val="000000"/>
        </a:dk1>
        <a:lt1>
          <a:srgbClr val="FFFFFF"/>
        </a:lt1>
        <a:dk2>
          <a:srgbClr val="04617B"/>
        </a:dk2>
        <a:lt2>
          <a:srgbClr val="0F6FC6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593</Words>
  <Application>Microsoft Office PowerPoint</Application>
  <PresentationFormat>Widescreen</PresentationFormat>
  <Paragraphs>68</Paragraphs>
  <Slides>5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</vt:lpstr>
      <vt:lpstr>Calibri</vt:lpstr>
      <vt:lpstr>Constantia</vt:lpstr>
      <vt:lpstr>Tahoma</vt:lpstr>
      <vt:lpstr>Times New Roman</vt:lpstr>
      <vt:lpstr>Verdana</vt:lpstr>
      <vt:lpstr>Wingdings</vt:lpstr>
      <vt:lpstr>Wingdings 2</vt:lpstr>
      <vt:lpstr>1_Equinozio</vt:lpstr>
      <vt:lpstr>Fotografia di MS Photo Editor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Monica Boschetti</dc:creator>
  <cp:lastModifiedBy>Monica Boschetti</cp:lastModifiedBy>
  <cp:revision>1</cp:revision>
  <dcterms:created xsi:type="dcterms:W3CDTF">2020-05-14T14:59:56Z</dcterms:created>
  <dcterms:modified xsi:type="dcterms:W3CDTF">2020-05-14T15:05:35Z</dcterms:modified>
</cp:coreProperties>
</file>