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58" r:id="rId4"/>
    <p:sldId id="259" r:id="rId5"/>
    <p:sldId id="260" r:id="rId6"/>
    <p:sldId id="261" r:id="rId7"/>
    <p:sldId id="263" r:id="rId8"/>
    <p:sldId id="262" r:id="rId9"/>
    <p:sldId id="264" r:id="rId10"/>
    <p:sldId id="265" r:id="rId11"/>
    <p:sldId id="266" r:id="rId12"/>
    <p:sldId id="267" r:id="rId13"/>
    <p:sldId id="268" r:id="rId14"/>
    <p:sldId id="270" r:id="rId15"/>
    <p:sldId id="271" r:id="rId16"/>
    <p:sldId id="274" r:id="rId17"/>
    <p:sldId id="276" r:id="rId18"/>
    <p:sldId id="281" r:id="rId19"/>
    <p:sldId id="275" r:id="rId20"/>
    <p:sldId id="277" r:id="rId21"/>
    <p:sldId id="278" r:id="rId22"/>
    <p:sldId id="280" r:id="rId23"/>
    <p:sldId id="283" r:id="rId24"/>
    <p:sldId id="282" r:id="rId25"/>
    <p:sldId id="269" r:id="rId26"/>
    <p:sldId id="279" r:id="rId2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E5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61A1C56-3728-44A3-970A-1F486A225FCC}" v="206" dt="2019-05-02T12:26:36.28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78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ia Notarangelo" userId="4e7e0692-2c46-4c07-8111-3cf01e83d0c7" providerId="ADAL" clId="{561A1C56-3728-44A3-970A-1F486A225FCC}"/>
    <pc:docChg chg="undo custSel addSld delSld modSld">
      <pc:chgData name="Elia Notarangelo" userId="4e7e0692-2c46-4c07-8111-3cf01e83d0c7" providerId="ADAL" clId="{561A1C56-3728-44A3-970A-1F486A225FCC}" dt="2019-05-02T13:20:05.328" v="11806" actId="20577"/>
      <pc:docMkLst>
        <pc:docMk/>
      </pc:docMkLst>
      <pc:sldChg chg="modSp add">
        <pc:chgData name="Elia Notarangelo" userId="4e7e0692-2c46-4c07-8111-3cf01e83d0c7" providerId="ADAL" clId="{561A1C56-3728-44A3-970A-1F486A225FCC}" dt="2019-04-16T14:54:46.922" v="2323" actId="6549"/>
        <pc:sldMkLst>
          <pc:docMk/>
          <pc:sldMk cId="1314796959" sldId="256"/>
        </pc:sldMkLst>
        <pc:spChg chg="mod">
          <ac:chgData name="Elia Notarangelo" userId="4e7e0692-2c46-4c07-8111-3cf01e83d0c7" providerId="ADAL" clId="{561A1C56-3728-44A3-970A-1F486A225FCC}" dt="2019-04-16T12:50:21.299" v="31" actId="114"/>
          <ac:spMkLst>
            <pc:docMk/>
            <pc:sldMk cId="1314796959" sldId="256"/>
            <ac:spMk id="2" creationId="{180C4617-E103-4EA5-8477-FBBC263571C8}"/>
          </ac:spMkLst>
        </pc:spChg>
        <pc:spChg chg="mod">
          <ac:chgData name="Elia Notarangelo" userId="4e7e0692-2c46-4c07-8111-3cf01e83d0c7" providerId="ADAL" clId="{561A1C56-3728-44A3-970A-1F486A225FCC}" dt="2019-04-16T14:54:46.922" v="2323" actId="6549"/>
          <ac:spMkLst>
            <pc:docMk/>
            <pc:sldMk cId="1314796959" sldId="256"/>
            <ac:spMk id="3" creationId="{3D46E808-1AB0-45D8-AA25-0EDFCEFE2897}"/>
          </ac:spMkLst>
        </pc:spChg>
      </pc:sldChg>
      <pc:sldChg chg="modSp add">
        <pc:chgData name="Elia Notarangelo" userId="4e7e0692-2c46-4c07-8111-3cf01e83d0c7" providerId="ADAL" clId="{561A1C56-3728-44A3-970A-1F486A225FCC}" dt="2019-04-29T13:01:54.859" v="11667" actId="20577"/>
        <pc:sldMkLst>
          <pc:docMk/>
          <pc:sldMk cId="1281607835" sldId="257"/>
        </pc:sldMkLst>
        <pc:spChg chg="mod">
          <ac:chgData name="Elia Notarangelo" userId="4e7e0692-2c46-4c07-8111-3cf01e83d0c7" providerId="ADAL" clId="{561A1C56-3728-44A3-970A-1F486A225FCC}" dt="2019-04-16T15:26:31.184" v="2526" actId="2085"/>
          <ac:spMkLst>
            <pc:docMk/>
            <pc:sldMk cId="1281607835" sldId="257"/>
            <ac:spMk id="2" creationId="{26EB4657-81C5-4835-8B36-73AB9D6C2311}"/>
          </ac:spMkLst>
        </pc:spChg>
        <pc:spChg chg="mod">
          <ac:chgData name="Elia Notarangelo" userId="4e7e0692-2c46-4c07-8111-3cf01e83d0c7" providerId="ADAL" clId="{561A1C56-3728-44A3-970A-1F486A225FCC}" dt="2019-04-29T13:01:54.859" v="11667" actId="20577"/>
          <ac:spMkLst>
            <pc:docMk/>
            <pc:sldMk cId="1281607835" sldId="257"/>
            <ac:spMk id="3" creationId="{AEA38036-BE5C-4969-A5B8-BB17672C3A81}"/>
          </ac:spMkLst>
        </pc:spChg>
      </pc:sldChg>
      <pc:sldChg chg="modSp add">
        <pc:chgData name="Elia Notarangelo" userId="4e7e0692-2c46-4c07-8111-3cf01e83d0c7" providerId="ADAL" clId="{561A1C56-3728-44A3-970A-1F486A225FCC}" dt="2019-05-02T12:27:27.687" v="11702" actId="20577"/>
        <pc:sldMkLst>
          <pc:docMk/>
          <pc:sldMk cId="662298889" sldId="258"/>
        </pc:sldMkLst>
        <pc:spChg chg="mod">
          <ac:chgData name="Elia Notarangelo" userId="4e7e0692-2c46-4c07-8111-3cf01e83d0c7" providerId="ADAL" clId="{561A1C56-3728-44A3-970A-1F486A225FCC}" dt="2019-04-16T13:22:22.047" v="533" actId="20577"/>
          <ac:spMkLst>
            <pc:docMk/>
            <pc:sldMk cId="662298889" sldId="258"/>
            <ac:spMk id="2" creationId="{26EB4657-81C5-4835-8B36-73AB9D6C2311}"/>
          </ac:spMkLst>
        </pc:spChg>
        <pc:spChg chg="mod">
          <ac:chgData name="Elia Notarangelo" userId="4e7e0692-2c46-4c07-8111-3cf01e83d0c7" providerId="ADAL" clId="{561A1C56-3728-44A3-970A-1F486A225FCC}" dt="2019-05-02T12:27:27.687" v="11702" actId="20577"/>
          <ac:spMkLst>
            <pc:docMk/>
            <pc:sldMk cId="662298889" sldId="258"/>
            <ac:spMk id="3" creationId="{AEA38036-BE5C-4969-A5B8-BB17672C3A81}"/>
          </ac:spMkLst>
        </pc:spChg>
      </pc:sldChg>
      <pc:sldChg chg="modSp add">
        <pc:chgData name="Elia Notarangelo" userId="4e7e0692-2c46-4c07-8111-3cf01e83d0c7" providerId="ADAL" clId="{561A1C56-3728-44A3-970A-1F486A225FCC}" dt="2019-04-16T14:01:57.376" v="1441" actId="20577"/>
        <pc:sldMkLst>
          <pc:docMk/>
          <pc:sldMk cId="3362230636" sldId="259"/>
        </pc:sldMkLst>
        <pc:spChg chg="mod">
          <ac:chgData name="Elia Notarangelo" userId="4e7e0692-2c46-4c07-8111-3cf01e83d0c7" providerId="ADAL" clId="{561A1C56-3728-44A3-970A-1F486A225FCC}" dt="2019-04-16T13:27:56.045" v="644" actId="20577"/>
          <ac:spMkLst>
            <pc:docMk/>
            <pc:sldMk cId="3362230636" sldId="259"/>
            <ac:spMk id="2" creationId="{26EB4657-81C5-4835-8B36-73AB9D6C2311}"/>
          </ac:spMkLst>
        </pc:spChg>
        <pc:spChg chg="mod">
          <ac:chgData name="Elia Notarangelo" userId="4e7e0692-2c46-4c07-8111-3cf01e83d0c7" providerId="ADAL" clId="{561A1C56-3728-44A3-970A-1F486A225FCC}" dt="2019-04-16T14:01:57.376" v="1441" actId="20577"/>
          <ac:spMkLst>
            <pc:docMk/>
            <pc:sldMk cId="3362230636" sldId="259"/>
            <ac:spMk id="3" creationId="{AEA38036-BE5C-4969-A5B8-BB17672C3A81}"/>
          </ac:spMkLst>
        </pc:spChg>
      </pc:sldChg>
      <pc:sldChg chg="modSp add">
        <pc:chgData name="Elia Notarangelo" userId="4e7e0692-2c46-4c07-8111-3cf01e83d0c7" providerId="ADAL" clId="{561A1C56-3728-44A3-970A-1F486A225FCC}" dt="2019-04-23T13:51:11.238" v="11208" actId="20577"/>
        <pc:sldMkLst>
          <pc:docMk/>
          <pc:sldMk cId="3403473181" sldId="260"/>
        </pc:sldMkLst>
        <pc:spChg chg="mod">
          <ac:chgData name="Elia Notarangelo" userId="4e7e0692-2c46-4c07-8111-3cf01e83d0c7" providerId="ADAL" clId="{561A1C56-3728-44A3-970A-1F486A225FCC}" dt="2019-04-18T14:46:39.169" v="5030" actId="20577"/>
          <ac:spMkLst>
            <pc:docMk/>
            <pc:sldMk cId="3403473181" sldId="260"/>
            <ac:spMk id="2" creationId="{26EB4657-81C5-4835-8B36-73AB9D6C2311}"/>
          </ac:spMkLst>
        </pc:spChg>
        <pc:spChg chg="mod">
          <ac:chgData name="Elia Notarangelo" userId="4e7e0692-2c46-4c07-8111-3cf01e83d0c7" providerId="ADAL" clId="{561A1C56-3728-44A3-970A-1F486A225FCC}" dt="2019-04-23T13:51:11.238" v="11208" actId="20577"/>
          <ac:spMkLst>
            <pc:docMk/>
            <pc:sldMk cId="3403473181" sldId="260"/>
            <ac:spMk id="3" creationId="{AEA38036-BE5C-4969-A5B8-BB17672C3A81}"/>
          </ac:spMkLst>
        </pc:spChg>
      </pc:sldChg>
      <pc:sldChg chg="modSp add">
        <pc:chgData name="Elia Notarangelo" userId="4e7e0692-2c46-4c07-8111-3cf01e83d0c7" providerId="ADAL" clId="{561A1C56-3728-44A3-970A-1F486A225FCC}" dt="2019-04-23T13:55:35.278" v="11221" actId="20577"/>
        <pc:sldMkLst>
          <pc:docMk/>
          <pc:sldMk cId="2592873999" sldId="261"/>
        </pc:sldMkLst>
        <pc:spChg chg="mod">
          <ac:chgData name="Elia Notarangelo" userId="4e7e0692-2c46-4c07-8111-3cf01e83d0c7" providerId="ADAL" clId="{561A1C56-3728-44A3-970A-1F486A225FCC}" dt="2019-04-16T14:06:53.296" v="1513" actId="20577"/>
          <ac:spMkLst>
            <pc:docMk/>
            <pc:sldMk cId="2592873999" sldId="261"/>
            <ac:spMk id="2" creationId="{26EB4657-81C5-4835-8B36-73AB9D6C2311}"/>
          </ac:spMkLst>
        </pc:spChg>
        <pc:spChg chg="mod">
          <ac:chgData name="Elia Notarangelo" userId="4e7e0692-2c46-4c07-8111-3cf01e83d0c7" providerId="ADAL" clId="{561A1C56-3728-44A3-970A-1F486A225FCC}" dt="2019-04-23T13:55:35.278" v="11221" actId="20577"/>
          <ac:spMkLst>
            <pc:docMk/>
            <pc:sldMk cId="2592873999" sldId="261"/>
            <ac:spMk id="3" creationId="{AEA38036-BE5C-4969-A5B8-BB17672C3A81}"/>
          </ac:spMkLst>
        </pc:spChg>
      </pc:sldChg>
      <pc:sldChg chg="modSp add">
        <pc:chgData name="Elia Notarangelo" userId="4e7e0692-2c46-4c07-8111-3cf01e83d0c7" providerId="ADAL" clId="{561A1C56-3728-44A3-970A-1F486A225FCC}" dt="2019-04-17T07:26:41.111" v="2927" actId="20577"/>
        <pc:sldMkLst>
          <pc:docMk/>
          <pc:sldMk cId="1160850599" sldId="262"/>
        </pc:sldMkLst>
        <pc:spChg chg="mod">
          <ac:chgData name="Elia Notarangelo" userId="4e7e0692-2c46-4c07-8111-3cf01e83d0c7" providerId="ADAL" clId="{561A1C56-3728-44A3-970A-1F486A225FCC}" dt="2019-04-16T14:32:09.466" v="1915" actId="255"/>
          <ac:spMkLst>
            <pc:docMk/>
            <pc:sldMk cId="1160850599" sldId="262"/>
            <ac:spMk id="2" creationId="{26EB4657-81C5-4835-8B36-73AB9D6C2311}"/>
          </ac:spMkLst>
        </pc:spChg>
        <pc:spChg chg="mod">
          <ac:chgData name="Elia Notarangelo" userId="4e7e0692-2c46-4c07-8111-3cf01e83d0c7" providerId="ADAL" clId="{561A1C56-3728-44A3-970A-1F486A225FCC}" dt="2019-04-17T07:26:41.111" v="2927" actId="20577"/>
          <ac:spMkLst>
            <pc:docMk/>
            <pc:sldMk cId="1160850599" sldId="262"/>
            <ac:spMk id="3" creationId="{AEA38036-BE5C-4969-A5B8-BB17672C3A81}"/>
          </ac:spMkLst>
        </pc:spChg>
      </pc:sldChg>
      <pc:sldChg chg="addSp delSp modSp add">
        <pc:chgData name="Elia Notarangelo" userId="4e7e0692-2c46-4c07-8111-3cf01e83d0c7" providerId="ADAL" clId="{561A1C56-3728-44A3-970A-1F486A225FCC}" dt="2019-04-18T15:18:35.542" v="5474" actId="1076"/>
        <pc:sldMkLst>
          <pc:docMk/>
          <pc:sldMk cId="2220109441" sldId="263"/>
        </pc:sldMkLst>
        <pc:spChg chg="add mod">
          <ac:chgData name="Elia Notarangelo" userId="4e7e0692-2c46-4c07-8111-3cf01e83d0c7" providerId="ADAL" clId="{561A1C56-3728-44A3-970A-1F486A225FCC}" dt="2019-04-16T15:02:27.409" v="2418" actId="12788"/>
          <ac:spMkLst>
            <pc:docMk/>
            <pc:sldMk cId="2220109441" sldId="263"/>
            <ac:spMk id="3" creationId="{E215246A-218C-4B4B-9A18-BA48C33D1AE7}"/>
          </ac:spMkLst>
        </pc:spChg>
        <pc:spChg chg="add del mod">
          <ac:chgData name="Elia Notarangelo" userId="4e7e0692-2c46-4c07-8111-3cf01e83d0c7" providerId="ADAL" clId="{561A1C56-3728-44A3-970A-1F486A225FCC}" dt="2019-04-16T15:02:13.990" v="2417" actId="11529"/>
          <ac:spMkLst>
            <pc:docMk/>
            <pc:sldMk cId="2220109441" sldId="263"/>
            <ac:spMk id="4" creationId="{3024DAD5-1C02-47FA-877A-8BF98FCF61F5}"/>
          </ac:spMkLst>
        </pc:spChg>
        <pc:spChg chg="add del mod">
          <ac:chgData name="Elia Notarangelo" userId="4e7e0692-2c46-4c07-8111-3cf01e83d0c7" providerId="ADAL" clId="{561A1C56-3728-44A3-970A-1F486A225FCC}" dt="2019-04-16T15:01:04.036" v="2378" actId="11529"/>
          <ac:spMkLst>
            <pc:docMk/>
            <pc:sldMk cId="2220109441" sldId="263"/>
            <ac:spMk id="5" creationId="{DF8F7521-EBF5-49CF-905F-AFCD43FEF589}"/>
          </ac:spMkLst>
        </pc:spChg>
        <pc:spChg chg="add del mod">
          <ac:chgData name="Elia Notarangelo" userId="4e7e0692-2c46-4c07-8111-3cf01e83d0c7" providerId="ADAL" clId="{561A1C56-3728-44A3-970A-1F486A225FCC}" dt="2019-04-16T15:02:13.630" v="2416"/>
          <ac:spMkLst>
            <pc:docMk/>
            <pc:sldMk cId="2220109441" sldId="263"/>
            <ac:spMk id="6" creationId="{25A160B6-28C6-4018-9DA1-ECF668840080}"/>
          </ac:spMkLst>
        </pc:spChg>
        <pc:spChg chg="add del mod">
          <ac:chgData name="Elia Notarangelo" userId="4e7e0692-2c46-4c07-8111-3cf01e83d0c7" providerId="ADAL" clId="{561A1C56-3728-44A3-970A-1F486A225FCC}" dt="2019-04-16T15:02:40.057" v="2420" actId="11529"/>
          <ac:spMkLst>
            <pc:docMk/>
            <pc:sldMk cId="2220109441" sldId="263"/>
            <ac:spMk id="11" creationId="{C661A8C9-98B2-42B0-BD1C-6E10928B4B80}"/>
          </ac:spMkLst>
        </pc:spChg>
        <pc:spChg chg="add mod">
          <ac:chgData name="Elia Notarangelo" userId="4e7e0692-2c46-4c07-8111-3cf01e83d0c7" providerId="ADAL" clId="{561A1C56-3728-44A3-970A-1F486A225FCC}" dt="2019-04-16T15:22:19.241" v="2523" actId="207"/>
          <ac:spMkLst>
            <pc:docMk/>
            <pc:sldMk cId="2220109441" sldId="263"/>
            <ac:spMk id="12" creationId="{9B5820F5-C004-436F-B915-FF2D0B5ECCB6}"/>
          </ac:spMkLst>
        </pc:spChg>
        <pc:spChg chg="add mod">
          <ac:chgData name="Elia Notarangelo" userId="4e7e0692-2c46-4c07-8111-3cf01e83d0c7" providerId="ADAL" clId="{561A1C56-3728-44A3-970A-1F486A225FCC}" dt="2019-04-16T15:27:36.535" v="2601" actId="207"/>
          <ac:spMkLst>
            <pc:docMk/>
            <pc:sldMk cId="2220109441" sldId="263"/>
            <ac:spMk id="13" creationId="{26D6D1F0-A08F-4D7B-83DA-52CB69538203}"/>
          </ac:spMkLst>
        </pc:spChg>
        <pc:cxnChg chg="add del mod">
          <ac:chgData name="Elia Notarangelo" userId="4e7e0692-2c46-4c07-8111-3cf01e83d0c7" providerId="ADAL" clId="{561A1C56-3728-44A3-970A-1F486A225FCC}" dt="2019-04-18T15:17:52.171" v="5468" actId="478"/>
          <ac:cxnSpMkLst>
            <pc:docMk/>
            <pc:sldMk cId="2220109441" sldId="263"/>
            <ac:cxnSpMk id="5" creationId="{A190532B-F779-4BF0-850E-8FB37A271BC6}"/>
          </ac:cxnSpMkLst>
        </pc:cxnChg>
        <pc:cxnChg chg="add mod">
          <ac:chgData name="Elia Notarangelo" userId="4e7e0692-2c46-4c07-8111-3cf01e83d0c7" providerId="ADAL" clId="{561A1C56-3728-44A3-970A-1F486A225FCC}" dt="2019-04-18T15:18:02.744" v="5470" actId="11529"/>
          <ac:cxnSpMkLst>
            <pc:docMk/>
            <pc:sldMk cId="2220109441" sldId="263"/>
            <ac:cxnSpMk id="6" creationId="{CF9B0589-2FCC-404F-8826-177AC2311BB5}"/>
          </ac:cxnSpMkLst>
        </pc:cxnChg>
        <pc:cxnChg chg="add del mod">
          <ac:chgData name="Elia Notarangelo" userId="4e7e0692-2c46-4c07-8111-3cf01e83d0c7" providerId="ADAL" clId="{561A1C56-3728-44A3-970A-1F486A225FCC}" dt="2019-04-16T15:02:13.032" v="2414" actId="11529"/>
          <ac:cxnSpMkLst>
            <pc:docMk/>
            <pc:sldMk cId="2220109441" sldId="263"/>
            <ac:cxnSpMk id="8" creationId="{2242AE75-8627-4154-9A47-725FE7A16D31}"/>
          </ac:cxnSpMkLst>
        </pc:cxnChg>
        <pc:cxnChg chg="add del mod">
          <ac:chgData name="Elia Notarangelo" userId="4e7e0692-2c46-4c07-8111-3cf01e83d0c7" providerId="ADAL" clId="{561A1C56-3728-44A3-970A-1F486A225FCC}" dt="2019-04-18T15:17:55.582" v="5469" actId="478"/>
          <ac:cxnSpMkLst>
            <pc:docMk/>
            <pc:sldMk cId="2220109441" sldId="263"/>
            <ac:cxnSpMk id="8" creationId="{56972309-D971-48B8-A51B-04CDBB292179}"/>
          </ac:cxnSpMkLst>
        </pc:cxnChg>
        <pc:cxnChg chg="add del mod">
          <ac:chgData name="Elia Notarangelo" userId="4e7e0692-2c46-4c07-8111-3cf01e83d0c7" providerId="ADAL" clId="{561A1C56-3728-44A3-970A-1F486A225FCC}" dt="2019-04-16T15:02:12.699" v="2413" actId="11529"/>
          <ac:cxnSpMkLst>
            <pc:docMk/>
            <pc:sldMk cId="2220109441" sldId="263"/>
            <ac:cxnSpMk id="10" creationId="{1A2845A2-1ADE-4F4A-B368-C879E80346BE}"/>
          </ac:cxnSpMkLst>
        </pc:cxnChg>
        <pc:cxnChg chg="add mod">
          <ac:chgData name="Elia Notarangelo" userId="4e7e0692-2c46-4c07-8111-3cf01e83d0c7" providerId="ADAL" clId="{561A1C56-3728-44A3-970A-1F486A225FCC}" dt="2019-04-18T15:18:35.542" v="5474" actId="1076"/>
          <ac:cxnSpMkLst>
            <pc:docMk/>
            <pc:sldMk cId="2220109441" sldId="263"/>
            <ac:cxnSpMk id="10" creationId="{6A5B804F-9382-47D5-958B-7EA732920612}"/>
          </ac:cxnSpMkLst>
        </pc:cxnChg>
      </pc:sldChg>
      <pc:sldChg chg="modSp add">
        <pc:chgData name="Elia Notarangelo" userId="4e7e0692-2c46-4c07-8111-3cf01e83d0c7" providerId="ADAL" clId="{561A1C56-3728-44A3-970A-1F486A225FCC}" dt="2019-04-23T14:00:05.244" v="11273" actId="20577"/>
        <pc:sldMkLst>
          <pc:docMk/>
          <pc:sldMk cId="2758578860" sldId="264"/>
        </pc:sldMkLst>
        <pc:spChg chg="mod">
          <ac:chgData name="Elia Notarangelo" userId="4e7e0692-2c46-4c07-8111-3cf01e83d0c7" providerId="ADAL" clId="{561A1C56-3728-44A3-970A-1F486A225FCC}" dt="2019-04-16T15:29:58.277" v="2730" actId="20577"/>
          <ac:spMkLst>
            <pc:docMk/>
            <pc:sldMk cId="2758578860" sldId="264"/>
            <ac:spMk id="2" creationId="{26EB4657-81C5-4835-8B36-73AB9D6C2311}"/>
          </ac:spMkLst>
        </pc:spChg>
        <pc:spChg chg="mod">
          <ac:chgData name="Elia Notarangelo" userId="4e7e0692-2c46-4c07-8111-3cf01e83d0c7" providerId="ADAL" clId="{561A1C56-3728-44A3-970A-1F486A225FCC}" dt="2019-04-23T14:00:05.244" v="11273" actId="20577"/>
          <ac:spMkLst>
            <pc:docMk/>
            <pc:sldMk cId="2758578860" sldId="264"/>
            <ac:spMk id="3" creationId="{AEA38036-BE5C-4969-A5B8-BB17672C3A81}"/>
          </ac:spMkLst>
        </pc:spChg>
      </pc:sldChg>
      <pc:sldChg chg="addSp delSp modSp add">
        <pc:chgData name="Elia Notarangelo" userId="4e7e0692-2c46-4c07-8111-3cf01e83d0c7" providerId="ADAL" clId="{561A1C56-3728-44A3-970A-1F486A225FCC}" dt="2019-04-26T09:00:35.390" v="11598" actId="20577"/>
        <pc:sldMkLst>
          <pc:docMk/>
          <pc:sldMk cId="580392012" sldId="265"/>
        </pc:sldMkLst>
        <pc:spChg chg="add mod">
          <ac:chgData name="Elia Notarangelo" userId="4e7e0692-2c46-4c07-8111-3cf01e83d0c7" providerId="ADAL" clId="{561A1C56-3728-44A3-970A-1F486A225FCC}" dt="2019-04-17T07:35:26.046" v="3405" actId="14100"/>
          <ac:spMkLst>
            <pc:docMk/>
            <pc:sldMk cId="580392012" sldId="265"/>
            <ac:spMk id="3" creationId="{09077C93-FAAB-4B44-9163-37F72E810C15}"/>
          </ac:spMkLst>
        </pc:spChg>
        <pc:spChg chg="add del mod">
          <ac:chgData name="Elia Notarangelo" userId="4e7e0692-2c46-4c07-8111-3cf01e83d0c7" providerId="ADAL" clId="{561A1C56-3728-44A3-970A-1F486A225FCC}" dt="2019-04-18T15:14:13.423" v="5397" actId="478"/>
          <ac:spMkLst>
            <pc:docMk/>
            <pc:sldMk cId="580392012" sldId="265"/>
            <ac:spMk id="4" creationId="{E7AD5671-E83A-4463-9C81-DF37AB6B1C0F}"/>
          </ac:spMkLst>
        </pc:spChg>
        <pc:spChg chg="add del mod">
          <ac:chgData name="Elia Notarangelo" userId="4e7e0692-2c46-4c07-8111-3cf01e83d0c7" providerId="ADAL" clId="{561A1C56-3728-44A3-970A-1F486A225FCC}" dt="2019-04-17T07:47:07.249" v="3812" actId="478"/>
          <ac:spMkLst>
            <pc:docMk/>
            <pc:sldMk cId="580392012" sldId="265"/>
            <ac:spMk id="5" creationId="{3A7238B4-B302-4FB2-AD4F-5F5A8448B144}"/>
          </ac:spMkLst>
        </pc:spChg>
        <pc:spChg chg="add mod">
          <ac:chgData name="Elia Notarangelo" userId="4e7e0692-2c46-4c07-8111-3cf01e83d0c7" providerId="ADAL" clId="{561A1C56-3728-44A3-970A-1F486A225FCC}" dt="2019-04-18T15:15:06.453" v="5422" actId="255"/>
          <ac:spMkLst>
            <pc:docMk/>
            <pc:sldMk cId="580392012" sldId="265"/>
            <ac:spMk id="5" creationId="{3BD82C2D-119B-4E50-967E-C35F6FBD4E7B}"/>
          </ac:spMkLst>
        </pc:spChg>
        <pc:spChg chg="add mod">
          <ac:chgData name="Elia Notarangelo" userId="4e7e0692-2c46-4c07-8111-3cf01e83d0c7" providerId="ADAL" clId="{561A1C56-3728-44A3-970A-1F486A225FCC}" dt="2019-04-18T15:15:52.802" v="5435" actId="1076"/>
          <ac:spMkLst>
            <pc:docMk/>
            <pc:sldMk cId="580392012" sldId="265"/>
            <ac:spMk id="6" creationId="{1B3A2FFB-1A04-45C7-A27E-13830FC97E0D}"/>
          </ac:spMkLst>
        </pc:spChg>
        <pc:spChg chg="add mod">
          <ac:chgData name="Elia Notarangelo" userId="4e7e0692-2c46-4c07-8111-3cf01e83d0c7" providerId="ADAL" clId="{561A1C56-3728-44A3-970A-1F486A225FCC}" dt="2019-04-23T14:00:19.621" v="11303" actId="20577"/>
          <ac:spMkLst>
            <pc:docMk/>
            <pc:sldMk cId="580392012" sldId="265"/>
            <ac:spMk id="7" creationId="{9E0E0AEA-C47C-480A-86CE-759AEB8F6639}"/>
          </ac:spMkLst>
        </pc:spChg>
        <pc:spChg chg="add mod">
          <ac:chgData name="Elia Notarangelo" userId="4e7e0692-2c46-4c07-8111-3cf01e83d0c7" providerId="ADAL" clId="{561A1C56-3728-44A3-970A-1F486A225FCC}" dt="2019-04-26T09:00:35.390" v="11598" actId="20577"/>
          <ac:spMkLst>
            <pc:docMk/>
            <pc:sldMk cId="580392012" sldId="265"/>
            <ac:spMk id="8" creationId="{16465953-ADF4-464E-BD68-72934788DC15}"/>
          </ac:spMkLst>
        </pc:spChg>
        <pc:cxnChg chg="add del mod">
          <ac:chgData name="Elia Notarangelo" userId="4e7e0692-2c46-4c07-8111-3cf01e83d0c7" providerId="ADAL" clId="{561A1C56-3728-44A3-970A-1F486A225FCC}" dt="2019-04-17T07:47:13.227" v="3814" actId="478"/>
          <ac:cxnSpMkLst>
            <pc:docMk/>
            <pc:sldMk cId="580392012" sldId="265"/>
            <ac:cxnSpMk id="7" creationId="{C5FDDE24-FDB2-4A1D-B996-8EEF97B3D322}"/>
          </ac:cxnSpMkLst>
        </pc:cxnChg>
        <pc:cxnChg chg="add del mod">
          <ac:chgData name="Elia Notarangelo" userId="4e7e0692-2c46-4c07-8111-3cf01e83d0c7" providerId="ADAL" clId="{561A1C56-3728-44A3-970A-1F486A225FCC}" dt="2019-04-17T07:47:09.723" v="3813" actId="478"/>
          <ac:cxnSpMkLst>
            <pc:docMk/>
            <pc:sldMk cId="580392012" sldId="265"/>
            <ac:cxnSpMk id="9" creationId="{C70AAFAB-91E0-430A-B0B6-C30C299CBD6B}"/>
          </ac:cxnSpMkLst>
        </pc:cxnChg>
        <pc:cxnChg chg="add mod">
          <ac:chgData name="Elia Notarangelo" userId="4e7e0692-2c46-4c07-8111-3cf01e83d0c7" providerId="ADAL" clId="{561A1C56-3728-44A3-970A-1F486A225FCC}" dt="2019-04-18T15:16:33.345" v="5459" actId="11529"/>
          <ac:cxnSpMkLst>
            <pc:docMk/>
            <pc:sldMk cId="580392012" sldId="265"/>
            <ac:cxnSpMk id="10" creationId="{565F3BCE-C456-4A24-91EC-C09BCFC136EE}"/>
          </ac:cxnSpMkLst>
        </pc:cxnChg>
        <pc:cxnChg chg="add mod">
          <ac:chgData name="Elia Notarangelo" userId="4e7e0692-2c46-4c07-8111-3cf01e83d0c7" providerId="ADAL" clId="{561A1C56-3728-44A3-970A-1F486A225FCC}" dt="2019-04-18T15:16:59.010" v="5463" actId="1076"/>
          <ac:cxnSpMkLst>
            <pc:docMk/>
            <pc:sldMk cId="580392012" sldId="265"/>
            <ac:cxnSpMk id="11" creationId="{9349991F-494D-458D-B29D-A997FEBCFAF6}"/>
          </ac:cxnSpMkLst>
        </pc:cxnChg>
        <pc:cxnChg chg="add mod">
          <ac:chgData name="Elia Notarangelo" userId="4e7e0692-2c46-4c07-8111-3cf01e83d0c7" providerId="ADAL" clId="{561A1C56-3728-44A3-970A-1F486A225FCC}" dt="2019-04-18T15:17:13.192" v="5464" actId="11529"/>
          <ac:cxnSpMkLst>
            <pc:docMk/>
            <pc:sldMk cId="580392012" sldId="265"/>
            <ac:cxnSpMk id="14" creationId="{8DF162D8-F80A-4D3E-8A3D-4EFB2FBB7A8A}"/>
          </ac:cxnSpMkLst>
        </pc:cxnChg>
        <pc:cxnChg chg="add mod">
          <ac:chgData name="Elia Notarangelo" userId="4e7e0692-2c46-4c07-8111-3cf01e83d0c7" providerId="ADAL" clId="{561A1C56-3728-44A3-970A-1F486A225FCC}" dt="2019-04-18T15:17:28.925" v="5467" actId="1076"/>
          <ac:cxnSpMkLst>
            <pc:docMk/>
            <pc:sldMk cId="580392012" sldId="265"/>
            <ac:cxnSpMk id="15" creationId="{05BCA09D-A13E-4DAF-B5D0-F617828B27D5}"/>
          </ac:cxnSpMkLst>
        </pc:cxnChg>
      </pc:sldChg>
      <pc:sldChg chg="modSp add">
        <pc:chgData name="Elia Notarangelo" userId="4e7e0692-2c46-4c07-8111-3cf01e83d0c7" providerId="ADAL" clId="{561A1C56-3728-44A3-970A-1F486A225FCC}" dt="2019-04-18T14:47:05.100" v="5035" actId="20577"/>
        <pc:sldMkLst>
          <pc:docMk/>
          <pc:sldMk cId="3548612814" sldId="266"/>
        </pc:sldMkLst>
        <pc:spChg chg="mod">
          <ac:chgData name="Elia Notarangelo" userId="4e7e0692-2c46-4c07-8111-3cf01e83d0c7" providerId="ADAL" clId="{561A1C56-3728-44A3-970A-1F486A225FCC}" dt="2019-04-18T14:47:05.100" v="5035" actId="20577"/>
          <ac:spMkLst>
            <pc:docMk/>
            <pc:sldMk cId="3548612814" sldId="266"/>
            <ac:spMk id="2" creationId="{26EB4657-81C5-4835-8B36-73AB9D6C2311}"/>
          </ac:spMkLst>
        </pc:spChg>
        <pc:spChg chg="mod">
          <ac:chgData name="Elia Notarangelo" userId="4e7e0692-2c46-4c07-8111-3cf01e83d0c7" providerId="ADAL" clId="{561A1C56-3728-44A3-970A-1F486A225FCC}" dt="2019-04-17T08:44:11.084" v="4290" actId="20577"/>
          <ac:spMkLst>
            <pc:docMk/>
            <pc:sldMk cId="3548612814" sldId="266"/>
            <ac:spMk id="3" creationId="{AEA38036-BE5C-4969-A5B8-BB17672C3A81}"/>
          </ac:spMkLst>
        </pc:spChg>
      </pc:sldChg>
      <pc:sldChg chg="modSp add">
        <pc:chgData name="Elia Notarangelo" userId="4e7e0692-2c46-4c07-8111-3cf01e83d0c7" providerId="ADAL" clId="{561A1C56-3728-44A3-970A-1F486A225FCC}" dt="2019-04-29T13:22:47.112" v="11669" actId="20577"/>
        <pc:sldMkLst>
          <pc:docMk/>
          <pc:sldMk cId="3953460166" sldId="267"/>
        </pc:sldMkLst>
        <pc:spChg chg="mod">
          <ac:chgData name="Elia Notarangelo" userId="4e7e0692-2c46-4c07-8111-3cf01e83d0c7" providerId="ADAL" clId="{561A1C56-3728-44A3-970A-1F486A225FCC}" dt="2019-04-17T08:21:43.057" v="4095" actId="20577"/>
          <ac:spMkLst>
            <pc:docMk/>
            <pc:sldMk cId="3953460166" sldId="267"/>
            <ac:spMk id="2" creationId="{26EB4657-81C5-4835-8B36-73AB9D6C2311}"/>
          </ac:spMkLst>
        </pc:spChg>
        <pc:spChg chg="mod">
          <ac:chgData name="Elia Notarangelo" userId="4e7e0692-2c46-4c07-8111-3cf01e83d0c7" providerId="ADAL" clId="{561A1C56-3728-44A3-970A-1F486A225FCC}" dt="2019-04-29T13:22:47.112" v="11669" actId="20577"/>
          <ac:spMkLst>
            <pc:docMk/>
            <pc:sldMk cId="3953460166" sldId="267"/>
            <ac:spMk id="3" creationId="{AEA38036-BE5C-4969-A5B8-BB17672C3A81}"/>
          </ac:spMkLst>
        </pc:spChg>
      </pc:sldChg>
      <pc:sldChg chg="modSp add">
        <pc:chgData name="Elia Notarangelo" userId="4e7e0692-2c46-4c07-8111-3cf01e83d0c7" providerId="ADAL" clId="{561A1C56-3728-44A3-970A-1F486A225FCC}" dt="2019-04-18T15:48:32.998" v="6046" actId="113"/>
        <pc:sldMkLst>
          <pc:docMk/>
          <pc:sldMk cId="2508980608" sldId="268"/>
        </pc:sldMkLst>
        <pc:spChg chg="mod">
          <ac:chgData name="Elia Notarangelo" userId="4e7e0692-2c46-4c07-8111-3cf01e83d0c7" providerId="ADAL" clId="{561A1C56-3728-44A3-970A-1F486A225FCC}" dt="2019-04-17T09:00:33.865" v="4559" actId="692"/>
          <ac:spMkLst>
            <pc:docMk/>
            <pc:sldMk cId="2508980608" sldId="268"/>
            <ac:spMk id="2" creationId="{F452DDBA-7A69-445B-A574-57C95EF5C5A4}"/>
          </ac:spMkLst>
        </pc:spChg>
        <pc:spChg chg="mod">
          <ac:chgData name="Elia Notarangelo" userId="4e7e0692-2c46-4c07-8111-3cf01e83d0c7" providerId="ADAL" clId="{561A1C56-3728-44A3-970A-1F486A225FCC}" dt="2019-04-18T15:48:30.398" v="6045" actId="113"/>
          <ac:spMkLst>
            <pc:docMk/>
            <pc:sldMk cId="2508980608" sldId="268"/>
            <ac:spMk id="3" creationId="{85712862-EA9F-4C8B-8911-6BE04A16C442}"/>
          </ac:spMkLst>
        </pc:spChg>
        <pc:spChg chg="mod">
          <ac:chgData name="Elia Notarangelo" userId="4e7e0692-2c46-4c07-8111-3cf01e83d0c7" providerId="ADAL" clId="{561A1C56-3728-44A3-970A-1F486A225FCC}" dt="2019-04-18T15:48:32.998" v="6046" actId="113"/>
          <ac:spMkLst>
            <pc:docMk/>
            <pc:sldMk cId="2508980608" sldId="268"/>
            <ac:spMk id="4" creationId="{498F457C-4673-4FF1-875E-EC25A66FF1A1}"/>
          </ac:spMkLst>
        </pc:spChg>
      </pc:sldChg>
      <pc:sldChg chg="modSp add">
        <pc:chgData name="Elia Notarangelo" userId="4e7e0692-2c46-4c07-8111-3cf01e83d0c7" providerId="ADAL" clId="{561A1C56-3728-44A3-970A-1F486A225FCC}" dt="2019-04-23T09:46:52.501" v="11207" actId="20577"/>
        <pc:sldMkLst>
          <pc:docMk/>
          <pc:sldMk cId="1930421292" sldId="269"/>
        </pc:sldMkLst>
        <pc:spChg chg="mod">
          <ac:chgData name="Elia Notarangelo" userId="4e7e0692-2c46-4c07-8111-3cf01e83d0c7" providerId="ADAL" clId="{561A1C56-3728-44A3-970A-1F486A225FCC}" dt="2019-04-17T08:47:32.351" v="4354" actId="20577"/>
          <ac:spMkLst>
            <pc:docMk/>
            <pc:sldMk cId="1930421292" sldId="269"/>
            <ac:spMk id="2" creationId="{26EB4657-81C5-4835-8B36-73AB9D6C2311}"/>
          </ac:spMkLst>
        </pc:spChg>
        <pc:spChg chg="mod">
          <ac:chgData name="Elia Notarangelo" userId="4e7e0692-2c46-4c07-8111-3cf01e83d0c7" providerId="ADAL" clId="{561A1C56-3728-44A3-970A-1F486A225FCC}" dt="2019-04-23T09:46:52.501" v="11207" actId="20577"/>
          <ac:spMkLst>
            <pc:docMk/>
            <pc:sldMk cId="1930421292" sldId="269"/>
            <ac:spMk id="3" creationId="{AEA38036-BE5C-4969-A5B8-BB17672C3A81}"/>
          </ac:spMkLst>
        </pc:spChg>
      </pc:sldChg>
      <pc:sldChg chg="addSp modSp add">
        <pc:chgData name="Elia Notarangelo" userId="4e7e0692-2c46-4c07-8111-3cf01e83d0c7" providerId="ADAL" clId="{561A1C56-3728-44A3-970A-1F486A225FCC}" dt="2019-04-18T16:22:31.391" v="7000" actId="20577"/>
        <pc:sldMkLst>
          <pc:docMk/>
          <pc:sldMk cId="462612402" sldId="270"/>
        </pc:sldMkLst>
        <pc:spChg chg="mod">
          <ac:chgData name="Elia Notarangelo" userId="4e7e0692-2c46-4c07-8111-3cf01e83d0c7" providerId="ADAL" clId="{561A1C56-3728-44A3-970A-1F486A225FCC}" dt="2019-04-17T09:28:54.572" v="4853" actId="14100"/>
          <ac:spMkLst>
            <pc:docMk/>
            <pc:sldMk cId="462612402" sldId="270"/>
            <ac:spMk id="2" creationId="{26EB4657-81C5-4835-8B36-73AB9D6C2311}"/>
          </ac:spMkLst>
        </pc:spChg>
        <pc:spChg chg="mod">
          <ac:chgData name="Elia Notarangelo" userId="4e7e0692-2c46-4c07-8111-3cf01e83d0c7" providerId="ADAL" clId="{561A1C56-3728-44A3-970A-1F486A225FCC}" dt="2019-04-17T09:29:04.863" v="4854" actId="1076"/>
          <ac:spMkLst>
            <pc:docMk/>
            <pc:sldMk cId="462612402" sldId="270"/>
            <ac:spMk id="3" creationId="{AEA38036-BE5C-4969-A5B8-BB17672C3A81}"/>
          </ac:spMkLst>
        </pc:spChg>
        <pc:spChg chg="add mod">
          <ac:chgData name="Elia Notarangelo" userId="4e7e0692-2c46-4c07-8111-3cf01e83d0c7" providerId="ADAL" clId="{561A1C56-3728-44A3-970A-1F486A225FCC}" dt="2019-04-18T16:22:31.391" v="7000" actId="20577"/>
          <ac:spMkLst>
            <pc:docMk/>
            <pc:sldMk cId="462612402" sldId="270"/>
            <ac:spMk id="5" creationId="{8886FC1C-5C0A-4C52-BB5A-79EFEA85FFC6}"/>
          </ac:spMkLst>
        </pc:spChg>
      </pc:sldChg>
      <pc:sldChg chg="delSp modSp add">
        <pc:chgData name="Elia Notarangelo" userId="4e7e0692-2c46-4c07-8111-3cf01e83d0c7" providerId="ADAL" clId="{561A1C56-3728-44A3-970A-1F486A225FCC}" dt="2019-04-23T14:02:22.473" v="11315" actId="20577"/>
        <pc:sldMkLst>
          <pc:docMk/>
          <pc:sldMk cId="3186919164" sldId="271"/>
        </pc:sldMkLst>
        <pc:spChg chg="mod">
          <ac:chgData name="Elia Notarangelo" userId="4e7e0692-2c46-4c07-8111-3cf01e83d0c7" providerId="ADAL" clId="{561A1C56-3728-44A3-970A-1F486A225FCC}" dt="2019-04-18T13:35:12.400" v="4906" actId="20577"/>
          <ac:spMkLst>
            <pc:docMk/>
            <pc:sldMk cId="3186919164" sldId="271"/>
            <ac:spMk id="2" creationId="{26EB4657-81C5-4835-8B36-73AB9D6C2311}"/>
          </ac:spMkLst>
        </pc:spChg>
        <pc:spChg chg="mod">
          <ac:chgData name="Elia Notarangelo" userId="4e7e0692-2c46-4c07-8111-3cf01e83d0c7" providerId="ADAL" clId="{561A1C56-3728-44A3-970A-1F486A225FCC}" dt="2019-04-23T14:02:22.473" v="11315" actId="20577"/>
          <ac:spMkLst>
            <pc:docMk/>
            <pc:sldMk cId="3186919164" sldId="271"/>
            <ac:spMk id="3" creationId="{AEA38036-BE5C-4969-A5B8-BB17672C3A81}"/>
          </ac:spMkLst>
        </pc:spChg>
        <pc:spChg chg="del">
          <ac:chgData name="Elia Notarangelo" userId="4e7e0692-2c46-4c07-8111-3cf01e83d0c7" providerId="ADAL" clId="{561A1C56-3728-44A3-970A-1F486A225FCC}" dt="2019-04-18T15:04:28.598" v="5162" actId="478"/>
          <ac:spMkLst>
            <pc:docMk/>
            <pc:sldMk cId="3186919164" sldId="271"/>
            <ac:spMk id="5" creationId="{8886FC1C-5C0A-4C52-BB5A-79EFEA85FFC6}"/>
          </ac:spMkLst>
        </pc:spChg>
      </pc:sldChg>
      <pc:sldChg chg="modSp add">
        <pc:chgData name="Elia Notarangelo" userId="4e7e0692-2c46-4c07-8111-3cf01e83d0c7" providerId="ADAL" clId="{561A1C56-3728-44A3-970A-1F486A225FCC}" dt="2019-04-26T09:45:19.006" v="11599" actId="20577"/>
        <pc:sldMkLst>
          <pc:docMk/>
          <pc:sldMk cId="665447250" sldId="274"/>
        </pc:sldMkLst>
        <pc:spChg chg="mod">
          <ac:chgData name="Elia Notarangelo" userId="4e7e0692-2c46-4c07-8111-3cf01e83d0c7" providerId="ADAL" clId="{561A1C56-3728-44A3-970A-1F486A225FCC}" dt="2019-04-18T15:51:53.896" v="6446" actId="20577"/>
          <ac:spMkLst>
            <pc:docMk/>
            <pc:sldMk cId="665447250" sldId="274"/>
            <ac:spMk id="2" creationId="{F452DDBA-7A69-445B-A574-57C95EF5C5A4}"/>
          </ac:spMkLst>
        </pc:spChg>
        <pc:spChg chg="mod">
          <ac:chgData name="Elia Notarangelo" userId="4e7e0692-2c46-4c07-8111-3cf01e83d0c7" providerId="ADAL" clId="{561A1C56-3728-44A3-970A-1F486A225FCC}" dt="2019-04-23T14:03:36.345" v="11325" actId="20577"/>
          <ac:spMkLst>
            <pc:docMk/>
            <pc:sldMk cId="665447250" sldId="274"/>
            <ac:spMk id="3" creationId="{85712862-EA9F-4C8B-8911-6BE04A16C442}"/>
          </ac:spMkLst>
        </pc:spChg>
        <pc:spChg chg="mod">
          <ac:chgData name="Elia Notarangelo" userId="4e7e0692-2c46-4c07-8111-3cf01e83d0c7" providerId="ADAL" clId="{561A1C56-3728-44A3-970A-1F486A225FCC}" dt="2019-04-26T09:45:19.006" v="11599" actId="20577"/>
          <ac:spMkLst>
            <pc:docMk/>
            <pc:sldMk cId="665447250" sldId="274"/>
            <ac:spMk id="4" creationId="{498F457C-4673-4FF1-875E-EC25A66FF1A1}"/>
          </ac:spMkLst>
        </pc:spChg>
      </pc:sldChg>
      <pc:sldChg chg="modSp add">
        <pc:chgData name="Elia Notarangelo" userId="4e7e0692-2c46-4c07-8111-3cf01e83d0c7" providerId="ADAL" clId="{561A1C56-3728-44A3-970A-1F486A225FCC}" dt="2019-04-26T10:16:12.642" v="11630" actId="6549"/>
        <pc:sldMkLst>
          <pc:docMk/>
          <pc:sldMk cId="1087489149" sldId="275"/>
        </pc:sldMkLst>
        <pc:spChg chg="mod">
          <ac:chgData name="Elia Notarangelo" userId="4e7e0692-2c46-4c07-8111-3cf01e83d0c7" providerId="ADAL" clId="{561A1C56-3728-44A3-970A-1F486A225FCC}" dt="2019-04-18T17:32:03.116" v="9939" actId="27636"/>
          <ac:spMkLst>
            <pc:docMk/>
            <pc:sldMk cId="1087489149" sldId="275"/>
            <ac:spMk id="2" creationId="{26EB4657-81C5-4835-8B36-73AB9D6C2311}"/>
          </ac:spMkLst>
        </pc:spChg>
        <pc:spChg chg="mod">
          <ac:chgData name="Elia Notarangelo" userId="4e7e0692-2c46-4c07-8111-3cf01e83d0c7" providerId="ADAL" clId="{561A1C56-3728-44A3-970A-1F486A225FCC}" dt="2019-04-26T10:16:12.642" v="11630" actId="6549"/>
          <ac:spMkLst>
            <pc:docMk/>
            <pc:sldMk cId="1087489149" sldId="275"/>
            <ac:spMk id="3" creationId="{AEA38036-BE5C-4969-A5B8-BB17672C3A81}"/>
          </ac:spMkLst>
        </pc:spChg>
      </pc:sldChg>
      <pc:sldChg chg="modSp add">
        <pc:chgData name="Elia Notarangelo" userId="4e7e0692-2c46-4c07-8111-3cf01e83d0c7" providerId="ADAL" clId="{561A1C56-3728-44A3-970A-1F486A225FCC}" dt="2019-04-23T14:08:59.945" v="11367" actId="20577"/>
        <pc:sldMkLst>
          <pc:docMk/>
          <pc:sldMk cId="1222474874" sldId="276"/>
        </pc:sldMkLst>
        <pc:spChg chg="mod">
          <ac:chgData name="Elia Notarangelo" userId="4e7e0692-2c46-4c07-8111-3cf01e83d0c7" providerId="ADAL" clId="{561A1C56-3728-44A3-970A-1F486A225FCC}" dt="2019-04-18T16:29:03.317" v="7241" actId="3064"/>
          <ac:spMkLst>
            <pc:docMk/>
            <pc:sldMk cId="1222474874" sldId="276"/>
            <ac:spMk id="2" creationId="{26EB4657-81C5-4835-8B36-73AB9D6C2311}"/>
          </ac:spMkLst>
        </pc:spChg>
        <pc:spChg chg="mod">
          <ac:chgData name="Elia Notarangelo" userId="4e7e0692-2c46-4c07-8111-3cf01e83d0c7" providerId="ADAL" clId="{561A1C56-3728-44A3-970A-1F486A225FCC}" dt="2019-04-23T14:08:59.945" v="11367" actId="20577"/>
          <ac:spMkLst>
            <pc:docMk/>
            <pc:sldMk cId="1222474874" sldId="276"/>
            <ac:spMk id="3" creationId="{AEA38036-BE5C-4969-A5B8-BB17672C3A81}"/>
          </ac:spMkLst>
        </pc:spChg>
      </pc:sldChg>
      <pc:sldChg chg="modSp add">
        <pc:chgData name="Elia Notarangelo" userId="4e7e0692-2c46-4c07-8111-3cf01e83d0c7" providerId="ADAL" clId="{561A1C56-3728-44A3-970A-1F486A225FCC}" dt="2019-04-18T17:19:35.177" v="9602" actId="20577"/>
        <pc:sldMkLst>
          <pc:docMk/>
          <pc:sldMk cId="1074809790" sldId="277"/>
        </pc:sldMkLst>
        <pc:spChg chg="mod">
          <ac:chgData name="Elia Notarangelo" userId="4e7e0692-2c46-4c07-8111-3cf01e83d0c7" providerId="ADAL" clId="{561A1C56-3728-44A3-970A-1F486A225FCC}" dt="2019-04-18T17:04:31.451" v="8449" actId="20577"/>
          <ac:spMkLst>
            <pc:docMk/>
            <pc:sldMk cId="1074809790" sldId="277"/>
            <ac:spMk id="2" creationId="{26EB4657-81C5-4835-8B36-73AB9D6C2311}"/>
          </ac:spMkLst>
        </pc:spChg>
        <pc:spChg chg="mod">
          <ac:chgData name="Elia Notarangelo" userId="4e7e0692-2c46-4c07-8111-3cf01e83d0c7" providerId="ADAL" clId="{561A1C56-3728-44A3-970A-1F486A225FCC}" dt="2019-04-18T17:19:35.177" v="9602" actId="20577"/>
          <ac:spMkLst>
            <pc:docMk/>
            <pc:sldMk cId="1074809790" sldId="277"/>
            <ac:spMk id="3" creationId="{AEA38036-BE5C-4969-A5B8-BB17672C3A81}"/>
          </ac:spMkLst>
        </pc:spChg>
      </pc:sldChg>
      <pc:sldChg chg="modSp add">
        <pc:chgData name="Elia Notarangelo" userId="4e7e0692-2c46-4c07-8111-3cf01e83d0c7" providerId="ADAL" clId="{561A1C56-3728-44A3-970A-1F486A225FCC}" dt="2019-04-18T17:29:20.492" v="9926" actId="20577"/>
        <pc:sldMkLst>
          <pc:docMk/>
          <pc:sldMk cId="3363402002" sldId="278"/>
        </pc:sldMkLst>
        <pc:spChg chg="mod">
          <ac:chgData name="Elia Notarangelo" userId="4e7e0692-2c46-4c07-8111-3cf01e83d0c7" providerId="ADAL" clId="{561A1C56-3728-44A3-970A-1F486A225FCC}" dt="2019-04-18T17:19:19.067" v="9597" actId="20577"/>
          <ac:spMkLst>
            <pc:docMk/>
            <pc:sldMk cId="3363402002" sldId="278"/>
            <ac:spMk id="2" creationId="{26EB4657-81C5-4835-8B36-73AB9D6C2311}"/>
          </ac:spMkLst>
        </pc:spChg>
        <pc:spChg chg="mod">
          <ac:chgData name="Elia Notarangelo" userId="4e7e0692-2c46-4c07-8111-3cf01e83d0c7" providerId="ADAL" clId="{561A1C56-3728-44A3-970A-1F486A225FCC}" dt="2019-04-18T17:29:20.492" v="9926" actId="20577"/>
          <ac:spMkLst>
            <pc:docMk/>
            <pc:sldMk cId="3363402002" sldId="278"/>
            <ac:spMk id="3" creationId="{AEA38036-BE5C-4969-A5B8-BB17672C3A81}"/>
          </ac:spMkLst>
        </pc:spChg>
      </pc:sldChg>
      <pc:sldChg chg="modSp add">
        <pc:chgData name="Elia Notarangelo" userId="4e7e0692-2c46-4c07-8111-3cf01e83d0c7" providerId="ADAL" clId="{561A1C56-3728-44A3-970A-1F486A225FCC}" dt="2019-05-02T13:20:05.328" v="11806" actId="20577"/>
        <pc:sldMkLst>
          <pc:docMk/>
          <pc:sldMk cId="59502195" sldId="279"/>
        </pc:sldMkLst>
        <pc:spChg chg="mod">
          <ac:chgData name="Elia Notarangelo" userId="4e7e0692-2c46-4c07-8111-3cf01e83d0c7" providerId="ADAL" clId="{561A1C56-3728-44A3-970A-1F486A225FCC}" dt="2019-05-02T13:20:05.328" v="11806" actId="20577"/>
          <ac:spMkLst>
            <pc:docMk/>
            <pc:sldMk cId="59502195" sldId="279"/>
            <ac:spMk id="3" creationId="{AEA38036-BE5C-4969-A5B8-BB17672C3A81}"/>
          </ac:spMkLst>
        </pc:spChg>
      </pc:sldChg>
      <pc:sldChg chg="addSp delSp modSp add">
        <pc:chgData name="Elia Notarangelo" userId="4e7e0692-2c46-4c07-8111-3cf01e83d0c7" providerId="ADAL" clId="{561A1C56-3728-44A3-970A-1F486A225FCC}" dt="2019-04-26T10:18:18.704" v="11633" actId="20577"/>
        <pc:sldMkLst>
          <pc:docMk/>
          <pc:sldMk cId="1209947144" sldId="280"/>
        </pc:sldMkLst>
        <pc:spChg chg="mod">
          <ac:chgData name="Elia Notarangelo" userId="4e7e0692-2c46-4c07-8111-3cf01e83d0c7" providerId="ADAL" clId="{561A1C56-3728-44A3-970A-1F486A225FCC}" dt="2019-04-23T09:03:57.778" v="10407" actId="20577"/>
          <ac:spMkLst>
            <pc:docMk/>
            <pc:sldMk cId="1209947144" sldId="280"/>
            <ac:spMk id="2" creationId="{26EB4657-81C5-4835-8B36-73AB9D6C2311}"/>
          </ac:spMkLst>
        </pc:spChg>
        <pc:spChg chg="mod">
          <ac:chgData name="Elia Notarangelo" userId="4e7e0692-2c46-4c07-8111-3cf01e83d0c7" providerId="ADAL" clId="{561A1C56-3728-44A3-970A-1F486A225FCC}" dt="2019-04-26T10:18:18.704" v="11633" actId="20577"/>
          <ac:spMkLst>
            <pc:docMk/>
            <pc:sldMk cId="1209947144" sldId="280"/>
            <ac:spMk id="3" creationId="{AEA38036-BE5C-4969-A5B8-BB17672C3A81}"/>
          </ac:spMkLst>
        </pc:spChg>
        <pc:spChg chg="add del mod">
          <ac:chgData name="Elia Notarangelo" userId="4e7e0692-2c46-4c07-8111-3cf01e83d0c7" providerId="ADAL" clId="{561A1C56-3728-44A3-970A-1F486A225FCC}" dt="2019-04-23T09:06:42.999" v="10512" actId="478"/>
          <ac:spMkLst>
            <pc:docMk/>
            <pc:sldMk cId="1209947144" sldId="280"/>
            <ac:spMk id="5" creationId="{B27EFDC8-62C8-4FD1-91EA-3FED9FA406B1}"/>
          </ac:spMkLst>
        </pc:spChg>
      </pc:sldChg>
      <pc:sldChg chg="modSp add">
        <pc:chgData name="Elia Notarangelo" userId="4e7e0692-2c46-4c07-8111-3cf01e83d0c7" providerId="ADAL" clId="{561A1C56-3728-44A3-970A-1F486A225FCC}" dt="2019-04-23T14:09:32.781" v="11381" actId="20577"/>
        <pc:sldMkLst>
          <pc:docMk/>
          <pc:sldMk cId="1257422702" sldId="281"/>
        </pc:sldMkLst>
        <pc:spChg chg="mod">
          <ac:chgData name="Elia Notarangelo" userId="4e7e0692-2c46-4c07-8111-3cf01e83d0c7" providerId="ADAL" clId="{561A1C56-3728-44A3-970A-1F486A225FCC}" dt="2019-04-23T14:09:32.781" v="11381" actId="20577"/>
          <ac:spMkLst>
            <pc:docMk/>
            <pc:sldMk cId="1257422702" sldId="281"/>
            <ac:spMk id="3" creationId="{AEA38036-BE5C-4969-A5B8-BB17672C3A81}"/>
          </ac:spMkLst>
        </pc:spChg>
      </pc:sldChg>
      <pc:sldChg chg="modSp add">
        <pc:chgData name="Elia Notarangelo" userId="4e7e0692-2c46-4c07-8111-3cf01e83d0c7" providerId="ADAL" clId="{561A1C56-3728-44A3-970A-1F486A225FCC}" dt="2019-04-23T09:20:51.609" v="10920" actId="123"/>
        <pc:sldMkLst>
          <pc:docMk/>
          <pc:sldMk cId="932933848" sldId="282"/>
        </pc:sldMkLst>
        <pc:spChg chg="mod">
          <ac:chgData name="Elia Notarangelo" userId="4e7e0692-2c46-4c07-8111-3cf01e83d0c7" providerId="ADAL" clId="{561A1C56-3728-44A3-970A-1F486A225FCC}" dt="2019-04-18T17:32:56.369" v="9970" actId="20577"/>
          <ac:spMkLst>
            <pc:docMk/>
            <pc:sldMk cId="932933848" sldId="282"/>
            <ac:spMk id="2" creationId="{26EB4657-81C5-4835-8B36-73AB9D6C2311}"/>
          </ac:spMkLst>
        </pc:spChg>
        <pc:spChg chg="mod">
          <ac:chgData name="Elia Notarangelo" userId="4e7e0692-2c46-4c07-8111-3cf01e83d0c7" providerId="ADAL" clId="{561A1C56-3728-44A3-970A-1F486A225FCC}" dt="2019-04-23T09:20:51.609" v="10920" actId="123"/>
          <ac:spMkLst>
            <pc:docMk/>
            <pc:sldMk cId="932933848" sldId="282"/>
            <ac:spMk id="3" creationId="{AEA38036-BE5C-4969-A5B8-BB17672C3A81}"/>
          </ac:spMkLst>
        </pc:spChg>
      </pc:sldChg>
      <pc:sldChg chg="modSp add">
        <pc:chgData name="Elia Notarangelo" userId="4e7e0692-2c46-4c07-8111-3cf01e83d0c7" providerId="ADAL" clId="{561A1C56-3728-44A3-970A-1F486A225FCC}" dt="2019-04-29T14:07:50.128" v="11670" actId="20577"/>
        <pc:sldMkLst>
          <pc:docMk/>
          <pc:sldMk cId="3829098460" sldId="283"/>
        </pc:sldMkLst>
        <pc:spChg chg="mod">
          <ac:chgData name="Elia Notarangelo" userId="4e7e0692-2c46-4c07-8111-3cf01e83d0c7" providerId="ADAL" clId="{561A1C56-3728-44A3-970A-1F486A225FCC}" dt="2019-04-23T09:11:20.293" v="10667" actId="20577"/>
          <ac:spMkLst>
            <pc:docMk/>
            <pc:sldMk cId="3829098460" sldId="283"/>
            <ac:spMk id="2" creationId="{26EB4657-81C5-4835-8B36-73AB9D6C2311}"/>
          </ac:spMkLst>
        </pc:spChg>
        <pc:spChg chg="mod">
          <ac:chgData name="Elia Notarangelo" userId="4e7e0692-2c46-4c07-8111-3cf01e83d0c7" providerId="ADAL" clId="{561A1C56-3728-44A3-970A-1F486A225FCC}" dt="2019-04-29T14:07:50.128" v="11670" actId="20577"/>
          <ac:spMkLst>
            <pc:docMk/>
            <pc:sldMk cId="3829098460" sldId="283"/>
            <ac:spMk id="3" creationId="{AEA38036-BE5C-4969-A5B8-BB17672C3A8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EC56F0-B8A7-4D5F-B8FC-ECE34B9B8F36}" type="datetimeFigureOut">
              <a:rPr lang="it-IT" smtClean="0"/>
              <a:t>02/05/2019</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559811-D5D0-4F38-910F-40266C168A18}" type="slidenum">
              <a:rPr lang="it-IT" smtClean="0"/>
              <a:t>‹N›</a:t>
            </a:fld>
            <a:endParaRPr lang="it-IT"/>
          </a:p>
        </p:txBody>
      </p:sp>
    </p:spTree>
    <p:extLst>
      <p:ext uri="{BB962C8B-B14F-4D97-AF65-F5344CB8AC3E}">
        <p14:creationId xmlns:p14="http://schemas.microsoft.com/office/powerpoint/2010/main" val="3600836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BB12ED5-AF01-4B07-9537-C3A0D515FD1A}"/>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1E20C221-2717-4453-91D9-0BAD030C5C0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CCAEB5F7-DCD7-4FF4-9F47-8CA7F8C32434}"/>
              </a:ext>
            </a:extLst>
          </p:cNvPr>
          <p:cNvSpPr>
            <a:spLocks noGrp="1"/>
          </p:cNvSpPr>
          <p:nvPr>
            <p:ph type="dt" sz="half" idx="10"/>
          </p:nvPr>
        </p:nvSpPr>
        <p:spPr/>
        <p:txBody>
          <a:bodyPr/>
          <a:lstStyle/>
          <a:p>
            <a:fld id="{1275149E-C50E-4571-9B23-41D66C65C0C3}" type="datetime1">
              <a:rPr lang="it-IT" smtClean="0"/>
              <a:t>02/05/2019</a:t>
            </a:fld>
            <a:endParaRPr lang="it-IT"/>
          </a:p>
        </p:txBody>
      </p:sp>
      <p:sp>
        <p:nvSpPr>
          <p:cNvPr id="5" name="Segnaposto piè di pagina 4">
            <a:extLst>
              <a:ext uri="{FF2B5EF4-FFF2-40B4-BE49-F238E27FC236}">
                <a16:creationId xmlns:a16="http://schemas.microsoft.com/office/drawing/2014/main" id="{25CFB188-AC09-44CE-8546-3F55E33CEBD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A0ABF09-0198-4E4E-AE11-1DB9D31877C6}"/>
              </a:ext>
            </a:extLst>
          </p:cNvPr>
          <p:cNvSpPr>
            <a:spLocks noGrp="1"/>
          </p:cNvSpPr>
          <p:nvPr>
            <p:ph type="sldNum" sz="quarter" idx="12"/>
          </p:nvPr>
        </p:nvSpPr>
        <p:spPr/>
        <p:txBody>
          <a:bodyPr/>
          <a:lstStyle/>
          <a:p>
            <a:fld id="{6FB84C5F-3983-4A67-BE10-7A5CA21F5A4E}" type="slidenum">
              <a:rPr lang="it-IT" smtClean="0"/>
              <a:t>‹N›</a:t>
            </a:fld>
            <a:endParaRPr lang="it-IT"/>
          </a:p>
        </p:txBody>
      </p:sp>
    </p:spTree>
    <p:extLst>
      <p:ext uri="{BB962C8B-B14F-4D97-AF65-F5344CB8AC3E}">
        <p14:creationId xmlns:p14="http://schemas.microsoft.com/office/powerpoint/2010/main" val="1279498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C37301B-F041-41F8-9D53-98EFD0D40756}"/>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E7353D30-CAD8-40B6-A0E2-0D0089D7C63F}"/>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7256AC6-A041-4719-9E88-984E0DA59BCE}"/>
              </a:ext>
            </a:extLst>
          </p:cNvPr>
          <p:cNvSpPr>
            <a:spLocks noGrp="1"/>
          </p:cNvSpPr>
          <p:nvPr>
            <p:ph type="dt" sz="half" idx="10"/>
          </p:nvPr>
        </p:nvSpPr>
        <p:spPr/>
        <p:txBody>
          <a:bodyPr/>
          <a:lstStyle/>
          <a:p>
            <a:fld id="{B6EBB134-7856-468C-83B9-686DC1E4E5CF}" type="datetime1">
              <a:rPr lang="it-IT" smtClean="0"/>
              <a:t>02/05/2019</a:t>
            </a:fld>
            <a:endParaRPr lang="it-IT"/>
          </a:p>
        </p:txBody>
      </p:sp>
      <p:sp>
        <p:nvSpPr>
          <p:cNvPr id="5" name="Segnaposto piè di pagina 4">
            <a:extLst>
              <a:ext uri="{FF2B5EF4-FFF2-40B4-BE49-F238E27FC236}">
                <a16:creationId xmlns:a16="http://schemas.microsoft.com/office/drawing/2014/main" id="{D46B2F5E-5C36-48F1-BAFC-DD697784311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30826AE-9173-4FA5-8A38-B05C5FDA124F}"/>
              </a:ext>
            </a:extLst>
          </p:cNvPr>
          <p:cNvSpPr>
            <a:spLocks noGrp="1"/>
          </p:cNvSpPr>
          <p:nvPr>
            <p:ph type="sldNum" sz="quarter" idx="12"/>
          </p:nvPr>
        </p:nvSpPr>
        <p:spPr/>
        <p:txBody>
          <a:bodyPr/>
          <a:lstStyle/>
          <a:p>
            <a:fld id="{6FB84C5F-3983-4A67-BE10-7A5CA21F5A4E}" type="slidenum">
              <a:rPr lang="it-IT" smtClean="0"/>
              <a:t>‹N›</a:t>
            </a:fld>
            <a:endParaRPr lang="it-IT"/>
          </a:p>
        </p:txBody>
      </p:sp>
    </p:spTree>
    <p:extLst>
      <p:ext uri="{BB962C8B-B14F-4D97-AF65-F5344CB8AC3E}">
        <p14:creationId xmlns:p14="http://schemas.microsoft.com/office/powerpoint/2010/main" val="3568832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1C0EF532-47F3-4839-8F43-55DA67B648C4}"/>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4C870C4E-CDBC-470E-A4C5-5C8A266B149E}"/>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233D486A-2B29-44C1-897D-8C5FB331428E}"/>
              </a:ext>
            </a:extLst>
          </p:cNvPr>
          <p:cNvSpPr>
            <a:spLocks noGrp="1"/>
          </p:cNvSpPr>
          <p:nvPr>
            <p:ph type="dt" sz="half" idx="10"/>
          </p:nvPr>
        </p:nvSpPr>
        <p:spPr/>
        <p:txBody>
          <a:bodyPr/>
          <a:lstStyle/>
          <a:p>
            <a:fld id="{27D62212-277D-4671-8847-131D9A49C694}" type="datetime1">
              <a:rPr lang="it-IT" smtClean="0"/>
              <a:t>02/05/2019</a:t>
            </a:fld>
            <a:endParaRPr lang="it-IT"/>
          </a:p>
        </p:txBody>
      </p:sp>
      <p:sp>
        <p:nvSpPr>
          <p:cNvPr id="5" name="Segnaposto piè di pagina 4">
            <a:extLst>
              <a:ext uri="{FF2B5EF4-FFF2-40B4-BE49-F238E27FC236}">
                <a16:creationId xmlns:a16="http://schemas.microsoft.com/office/drawing/2014/main" id="{4E0E1980-4829-4373-B91A-976A2E788CE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2A29885-216B-4F47-AA95-8DE4CFAD4169}"/>
              </a:ext>
            </a:extLst>
          </p:cNvPr>
          <p:cNvSpPr>
            <a:spLocks noGrp="1"/>
          </p:cNvSpPr>
          <p:nvPr>
            <p:ph type="sldNum" sz="quarter" idx="12"/>
          </p:nvPr>
        </p:nvSpPr>
        <p:spPr/>
        <p:txBody>
          <a:bodyPr/>
          <a:lstStyle/>
          <a:p>
            <a:fld id="{6FB84C5F-3983-4A67-BE10-7A5CA21F5A4E}" type="slidenum">
              <a:rPr lang="it-IT" smtClean="0"/>
              <a:t>‹N›</a:t>
            </a:fld>
            <a:endParaRPr lang="it-IT"/>
          </a:p>
        </p:txBody>
      </p:sp>
    </p:spTree>
    <p:extLst>
      <p:ext uri="{BB962C8B-B14F-4D97-AF65-F5344CB8AC3E}">
        <p14:creationId xmlns:p14="http://schemas.microsoft.com/office/powerpoint/2010/main" val="311860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D13456F-9747-4346-9165-7A4EC569EF5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2EEEEF2-BCDF-4D8B-83A9-99A2E1D6F75A}"/>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141E861-994E-4C10-9554-CF62B01D0E1D}"/>
              </a:ext>
            </a:extLst>
          </p:cNvPr>
          <p:cNvSpPr>
            <a:spLocks noGrp="1"/>
          </p:cNvSpPr>
          <p:nvPr>
            <p:ph type="dt" sz="half" idx="10"/>
          </p:nvPr>
        </p:nvSpPr>
        <p:spPr/>
        <p:txBody>
          <a:bodyPr/>
          <a:lstStyle/>
          <a:p>
            <a:fld id="{2CD5AF30-ABC9-4AC3-8B45-5070B8A2E96E}" type="datetime1">
              <a:rPr lang="it-IT" smtClean="0"/>
              <a:t>02/05/2019</a:t>
            </a:fld>
            <a:endParaRPr lang="it-IT"/>
          </a:p>
        </p:txBody>
      </p:sp>
      <p:sp>
        <p:nvSpPr>
          <p:cNvPr id="5" name="Segnaposto piè di pagina 4">
            <a:extLst>
              <a:ext uri="{FF2B5EF4-FFF2-40B4-BE49-F238E27FC236}">
                <a16:creationId xmlns:a16="http://schemas.microsoft.com/office/drawing/2014/main" id="{6B89E624-457C-4F3A-8685-F421D3918DD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F3AD9DCA-842C-471D-B2A8-38B0496647EA}"/>
              </a:ext>
            </a:extLst>
          </p:cNvPr>
          <p:cNvSpPr>
            <a:spLocks noGrp="1"/>
          </p:cNvSpPr>
          <p:nvPr>
            <p:ph type="sldNum" sz="quarter" idx="12"/>
          </p:nvPr>
        </p:nvSpPr>
        <p:spPr/>
        <p:txBody>
          <a:bodyPr/>
          <a:lstStyle/>
          <a:p>
            <a:fld id="{6FB84C5F-3983-4A67-BE10-7A5CA21F5A4E}" type="slidenum">
              <a:rPr lang="it-IT" smtClean="0"/>
              <a:t>‹N›</a:t>
            </a:fld>
            <a:endParaRPr lang="it-IT"/>
          </a:p>
        </p:txBody>
      </p:sp>
    </p:spTree>
    <p:extLst>
      <p:ext uri="{BB962C8B-B14F-4D97-AF65-F5344CB8AC3E}">
        <p14:creationId xmlns:p14="http://schemas.microsoft.com/office/powerpoint/2010/main" val="7180716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A02743A-2492-4CAE-806B-0CB13A00F364}"/>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4EE84CBF-09B4-4BFC-980B-A5D88359229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E6E6737A-AA73-4FD7-833A-4D4EE83CEE81}"/>
              </a:ext>
            </a:extLst>
          </p:cNvPr>
          <p:cNvSpPr>
            <a:spLocks noGrp="1"/>
          </p:cNvSpPr>
          <p:nvPr>
            <p:ph type="dt" sz="half" idx="10"/>
          </p:nvPr>
        </p:nvSpPr>
        <p:spPr/>
        <p:txBody>
          <a:bodyPr/>
          <a:lstStyle/>
          <a:p>
            <a:fld id="{CC3272E7-F77A-45D5-B6BF-61ADBA1F9872}" type="datetime1">
              <a:rPr lang="it-IT" smtClean="0"/>
              <a:t>02/05/2019</a:t>
            </a:fld>
            <a:endParaRPr lang="it-IT"/>
          </a:p>
        </p:txBody>
      </p:sp>
      <p:sp>
        <p:nvSpPr>
          <p:cNvPr id="5" name="Segnaposto piè di pagina 4">
            <a:extLst>
              <a:ext uri="{FF2B5EF4-FFF2-40B4-BE49-F238E27FC236}">
                <a16:creationId xmlns:a16="http://schemas.microsoft.com/office/drawing/2014/main" id="{5E021406-D343-4F06-ADD1-16F2CE5A65E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FBFD6C40-C7AA-440B-B00C-D9FE14D0F449}"/>
              </a:ext>
            </a:extLst>
          </p:cNvPr>
          <p:cNvSpPr>
            <a:spLocks noGrp="1"/>
          </p:cNvSpPr>
          <p:nvPr>
            <p:ph type="sldNum" sz="quarter" idx="12"/>
          </p:nvPr>
        </p:nvSpPr>
        <p:spPr/>
        <p:txBody>
          <a:bodyPr/>
          <a:lstStyle/>
          <a:p>
            <a:fld id="{6FB84C5F-3983-4A67-BE10-7A5CA21F5A4E}" type="slidenum">
              <a:rPr lang="it-IT" smtClean="0"/>
              <a:t>‹N›</a:t>
            </a:fld>
            <a:endParaRPr lang="it-IT"/>
          </a:p>
        </p:txBody>
      </p:sp>
    </p:spTree>
    <p:extLst>
      <p:ext uri="{BB962C8B-B14F-4D97-AF65-F5344CB8AC3E}">
        <p14:creationId xmlns:p14="http://schemas.microsoft.com/office/powerpoint/2010/main" val="1507434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33B8E9B-118C-4271-AA49-628DDBAD6434}"/>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E678C50B-2E63-4D18-AB98-F83982EE4AF9}"/>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38789EC3-9C51-4BB8-B989-F53037E2C54B}"/>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6869CCF8-4EBC-42F7-9FAA-F692DA18A210}"/>
              </a:ext>
            </a:extLst>
          </p:cNvPr>
          <p:cNvSpPr>
            <a:spLocks noGrp="1"/>
          </p:cNvSpPr>
          <p:nvPr>
            <p:ph type="dt" sz="half" idx="10"/>
          </p:nvPr>
        </p:nvSpPr>
        <p:spPr/>
        <p:txBody>
          <a:bodyPr/>
          <a:lstStyle/>
          <a:p>
            <a:fld id="{D5D19517-1FFD-4742-9C45-9BB6F96139FD}" type="datetime1">
              <a:rPr lang="it-IT" smtClean="0"/>
              <a:t>02/05/2019</a:t>
            </a:fld>
            <a:endParaRPr lang="it-IT"/>
          </a:p>
        </p:txBody>
      </p:sp>
      <p:sp>
        <p:nvSpPr>
          <p:cNvPr id="6" name="Segnaposto piè di pagina 5">
            <a:extLst>
              <a:ext uri="{FF2B5EF4-FFF2-40B4-BE49-F238E27FC236}">
                <a16:creationId xmlns:a16="http://schemas.microsoft.com/office/drawing/2014/main" id="{40B263E4-1C92-4E74-B5A6-DE2E483514D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B4D4547A-F45A-464F-A587-C4BB467B13EF}"/>
              </a:ext>
            </a:extLst>
          </p:cNvPr>
          <p:cNvSpPr>
            <a:spLocks noGrp="1"/>
          </p:cNvSpPr>
          <p:nvPr>
            <p:ph type="sldNum" sz="quarter" idx="12"/>
          </p:nvPr>
        </p:nvSpPr>
        <p:spPr/>
        <p:txBody>
          <a:bodyPr/>
          <a:lstStyle/>
          <a:p>
            <a:fld id="{6FB84C5F-3983-4A67-BE10-7A5CA21F5A4E}" type="slidenum">
              <a:rPr lang="it-IT" smtClean="0"/>
              <a:t>‹N›</a:t>
            </a:fld>
            <a:endParaRPr lang="it-IT"/>
          </a:p>
        </p:txBody>
      </p:sp>
    </p:spTree>
    <p:extLst>
      <p:ext uri="{BB962C8B-B14F-4D97-AF65-F5344CB8AC3E}">
        <p14:creationId xmlns:p14="http://schemas.microsoft.com/office/powerpoint/2010/main" val="13060217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129DAA0-6CFB-4F1F-8835-E903353D81D5}"/>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2269EC65-C423-4C1D-839B-D00E8E356DE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803EE3B3-AF27-469F-8834-5485BDB7AE56}"/>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F80A43BC-1D73-45DF-A189-24BFC63902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4BFCA8D7-2DDF-4E1C-BDFC-356E7D19EEF9}"/>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4AADCA43-2DB1-4906-B4D8-F1979DE8969A}"/>
              </a:ext>
            </a:extLst>
          </p:cNvPr>
          <p:cNvSpPr>
            <a:spLocks noGrp="1"/>
          </p:cNvSpPr>
          <p:nvPr>
            <p:ph type="dt" sz="half" idx="10"/>
          </p:nvPr>
        </p:nvSpPr>
        <p:spPr/>
        <p:txBody>
          <a:bodyPr/>
          <a:lstStyle/>
          <a:p>
            <a:fld id="{6A8B44C9-FB0B-416C-A429-44C8F1B85DED}" type="datetime1">
              <a:rPr lang="it-IT" smtClean="0"/>
              <a:t>02/05/2019</a:t>
            </a:fld>
            <a:endParaRPr lang="it-IT"/>
          </a:p>
        </p:txBody>
      </p:sp>
      <p:sp>
        <p:nvSpPr>
          <p:cNvPr id="8" name="Segnaposto piè di pagina 7">
            <a:extLst>
              <a:ext uri="{FF2B5EF4-FFF2-40B4-BE49-F238E27FC236}">
                <a16:creationId xmlns:a16="http://schemas.microsoft.com/office/drawing/2014/main" id="{DE230EB9-5F93-464A-87F1-14076BF0E48F}"/>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BE4779D8-243F-4CD8-8EA6-A102C8835556}"/>
              </a:ext>
            </a:extLst>
          </p:cNvPr>
          <p:cNvSpPr>
            <a:spLocks noGrp="1"/>
          </p:cNvSpPr>
          <p:nvPr>
            <p:ph type="sldNum" sz="quarter" idx="12"/>
          </p:nvPr>
        </p:nvSpPr>
        <p:spPr/>
        <p:txBody>
          <a:bodyPr/>
          <a:lstStyle/>
          <a:p>
            <a:fld id="{6FB84C5F-3983-4A67-BE10-7A5CA21F5A4E}" type="slidenum">
              <a:rPr lang="it-IT" smtClean="0"/>
              <a:t>‹N›</a:t>
            </a:fld>
            <a:endParaRPr lang="it-IT"/>
          </a:p>
        </p:txBody>
      </p:sp>
    </p:spTree>
    <p:extLst>
      <p:ext uri="{BB962C8B-B14F-4D97-AF65-F5344CB8AC3E}">
        <p14:creationId xmlns:p14="http://schemas.microsoft.com/office/powerpoint/2010/main" val="33775460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4DE0006-8BC3-4D89-B984-61D2EC469B54}"/>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F155DAD6-D874-4D65-9585-7EAD5F871A1D}"/>
              </a:ext>
            </a:extLst>
          </p:cNvPr>
          <p:cNvSpPr>
            <a:spLocks noGrp="1"/>
          </p:cNvSpPr>
          <p:nvPr>
            <p:ph type="dt" sz="half" idx="10"/>
          </p:nvPr>
        </p:nvSpPr>
        <p:spPr/>
        <p:txBody>
          <a:bodyPr/>
          <a:lstStyle/>
          <a:p>
            <a:fld id="{16E00A59-BFC0-4FC3-987F-D650C08CC37D}" type="datetime1">
              <a:rPr lang="it-IT" smtClean="0"/>
              <a:t>02/05/2019</a:t>
            </a:fld>
            <a:endParaRPr lang="it-IT"/>
          </a:p>
        </p:txBody>
      </p:sp>
      <p:sp>
        <p:nvSpPr>
          <p:cNvPr id="4" name="Segnaposto piè di pagina 3">
            <a:extLst>
              <a:ext uri="{FF2B5EF4-FFF2-40B4-BE49-F238E27FC236}">
                <a16:creationId xmlns:a16="http://schemas.microsoft.com/office/drawing/2014/main" id="{3994E0DF-579B-4BBE-917F-DFD246B8148A}"/>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DE9AAF5F-389A-4D71-B569-13BD71936DD7}"/>
              </a:ext>
            </a:extLst>
          </p:cNvPr>
          <p:cNvSpPr>
            <a:spLocks noGrp="1"/>
          </p:cNvSpPr>
          <p:nvPr>
            <p:ph type="sldNum" sz="quarter" idx="12"/>
          </p:nvPr>
        </p:nvSpPr>
        <p:spPr/>
        <p:txBody>
          <a:bodyPr/>
          <a:lstStyle/>
          <a:p>
            <a:fld id="{6FB84C5F-3983-4A67-BE10-7A5CA21F5A4E}" type="slidenum">
              <a:rPr lang="it-IT" smtClean="0"/>
              <a:t>‹N›</a:t>
            </a:fld>
            <a:endParaRPr lang="it-IT"/>
          </a:p>
        </p:txBody>
      </p:sp>
    </p:spTree>
    <p:extLst>
      <p:ext uri="{BB962C8B-B14F-4D97-AF65-F5344CB8AC3E}">
        <p14:creationId xmlns:p14="http://schemas.microsoft.com/office/powerpoint/2010/main" val="420114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20015E4A-B2B2-4F38-922F-63FCB380F213}"/>
              </a:ext>
            </a:extLst>
          </p:cNvPr>
          <p:cNvSpPr>
            <a:spLocks noGrp="1"/>
          </p:cNvSpPr>
          <p:nvPr>
            <p:ph type="dt" sz="half" idx="10"/>
          </p:nvPr>
        </p:nvSpPr>
        <p:spPr/>
        <p:txBody>
          <a:bodyPr/>
          <a:lstStyle/>
          <a:p>
            <a:fld id="{D4D89895-F921-4136-9E68-6D4481F3DE5F}" type="datetime1">
              <a:rPr lang="it-IT" smtClean="0"/>
              <a:t>02/05/2019</a:t>
            </a:fld>
            <a:endParaRPr lang="it-IT"/>
          </a:p>
        </p:txBody>
      </p:sp>
      <p:sp>
        <p:nvSpPr>
          <p:cNvPr id="3" name="Segnaposto piè di pagina 2">
            <a:extLst>
              <a:ext uri="{FF2B5EF4-FFF2-40B4-BE49-F238E27FC236}">
                <a16:creationId xmlns:a16="http://schemas.microsoft.com/office/drawing/2014/main" id="{3F50CCA0-1A69-4FF6-BEED-05D3216FDE27}"/>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5E40E708-AECE-48DE-B040-FBE2189D18E4}"/>
              </a:ext>
            </a:extLst>
          </p:cNvPr>
          <p:cNvSpPr>
            <a:spLocks noGrp="1"/>
          </p:cNvSpPr>
          <p:nvPr>
            <p:ph type="sldNum" sz="quarter" idx="12"/>
          </p:nvPr>
        </p:nvSpPr>
        <p:spPr/>
        <p:txBody>
          <a:bodyPr/>
          <a:lstStyle/>
          <a:p>
            <a:fld id="{6FB84C5F-3983-4A67-BE10-7A5CA21F5A4E}" type="slidenum">
              <a:rPr lang="it-IT" smtClean="0"/>
              <a:t>‹N›</a:t>
            </a:fld>
            <a:endParaRPr lang="it-IT"/>
          </a:p>
        </p:txBody>
      </p:sp>
    </p:spTree>
    <p:extLst>
      <p:ext uri="{BB962C8B-B14F-4D97-AF65-F5344CB8AC3E}">
        <p14:creationId xmlns:p14="http://schemas.microsoft.com/office/powerpoint/2010/main" val="16372832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8934F18-5767-44A9-B643-704CB9550DC7}"/>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6018F3F-F6B6-4965-AF1F-86FF590D3EF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AD6273CD-3CBF-4AFB-922E-DDE304241A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73C60186-F265-452E-A137-EC8BCD0C22F4}"/>
              </a:ext>
            </a:extLst>
          </p:cNvPr>
          <p:cNvSpPr>
            <a:spLocks noGrp="1"/>
          </p:cNvSpPr>
          <p:nvPr>
            <p:ph type="dt" sz="half" idx="10"/>
          </p:nvPr>
        </p:nvSpPr>
        <p:spPr/>
        <p:txBody>
          <a:bodyPr/>
          <a:lstStyle/>
          <a:p>
            <a:fld id="{96A40EB3-DB62-436B-965A-3EB38E42A080}" type="datetime1">
              <a:rPr lang="it-IT" smtClean="0"/>
              <a:t>02/05/2019</a:t>
            </a:fld>
            <a:endParaRPr lang="it-IT"/>
          </a:p>
        </p:txBody>
      </p:sp>
      <p:sp>
        <p:nvSpPr>
          <p:cNvPr id="6" name="Segnaposto piè di pagina 5">
            <a:extLst>
              <a:ext uri="{FF2B5EF4-FFF2-40B4-BE49-F238E27FC236}">
                <a16:creationId xmlns:a16="http://schemas.microsoft.com/office/drawing/2014/main" id="{B3767F61-4B12-4611-922A-5969A55506D0}"/>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CDABE8DB-1933-4E7D-A543-79A04A783EDB}"/>
              </a:ext>
            </a:extLst>
          </p:cNvPr>
          <p:cNvSpPr>
            <a:spLocks noGrp="1"/>
          </p:cNvSpPr>
          <p:nvPr>
            <p:ph type="sldNum" sz="quarter" idx="12"/>
          </p:nvPr>
        </p:nvSpPr>
        <p:spPr/>
        <p:txBody>
          <a:bodyPr/>
          <a:lstStyle/>
          <a:p>
            <a:fld id="{6FB84C5F-3983-4A67-BE10-7A5CA21F5A4E}" type="slidenum">
              <a:rPr lang="it-IT" smtClean="0"/>
              <a:t>‹N›</a:t>
            </a:fld>
            <a:endParaRPr lang="it-IT"/>
          </a:p>
        </p:txBody>
      </p:sp>
    </p:spTree>
    <p:extLst>
      <p:ext uri="{BB962C8B-B14F-4D97-AF65-F5344CB8AC3E}">
        <p14:creationId xmlns:p14="http://schemas.microsoft.com/office/powerpoint/2010/main" val="6694050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920C561-28D1-47F7-9BDA-3AD3EA0611EA}"/>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4764721A-A900-43F2-B7B9-298E7E90269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90B20A59-6033-415F-AC52-BBD2FC3C39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3A138363-06F8-4A9A-A7E2-43300F3EF1CC}"/>
              </a:ext>
            </a:extLst>
          </p:cNvPr>
          <p:cNvSpPr>
            <a:spLocks noGrp="1"/>
          </p:cNvSpPr>
          <p:nvPr>
            <p:ph type="dt" sz="half" idx="10"/>
          </p:nvPr>
        </p:nvSpPr>
        <p:spPr/>
        <p:txBody>
          <a:bodyPr/>
          <a:lstStyle/>
          <a:p>
            <a:fld id="{F92CAE31-572A-4C61-B819-ECEBF3C7D3BF}" type="datetime1">
              <a:rPr lang="it-IT" smtClean="0"/>
              <a:t>02/05/2019</a:t>
            </a:fld>
            <a:endParaRPr lang="it-IT"/>
          </a:p>
        </p:txBody>
      </p:sp>
      <p:sp>
        <p:nvSpPr>
          <p:cNvPr id="6" name="Segnaposto piè di pagina 5">
            <a:extLst>
              <a:ext uri="{FF2B5EF4-FFF2-40B4-BE49-F238E27FC236}">
                <a16:creationId xmlns:a16="http://schemas.microsoft.com/office/drawing/2014/main" id="{0B2C76EB-16DF-4578-A2FD-CA4DFFDF18F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C07FD38F-8603-4BC6-88CC-8038292B4CBA}"/>
              </a:ext>
            </a:extLst>
          </p:cNvPr>
          <p:cNvSpPr>
            <a:spLocks noGrp="1"/>
          </p:cNvSpPr>
          <p:nvPr>
            <p:ph type="sldNum" sz="quarter" idx="12"/>
          </p:nvPr>
        </p:nvSpPr>
        <p:spPr/>
        <p:txBody>
          <a:bodyPr/>
          <a:lstStyle/>
          <a:p>
            <a:fld id="{6FB84C5F-3983-4A67-BE10-7A5CA21F5A4E}" type="slidenum">
              <a:rPr lang="it-IT" smtClean="0"/>
              <a:t>‹N›</a:t>
            </a:fld>
            <a:endParaRPr lang="it-IT"/>
          </a:p>
        </p:txBody>
      </p:sp>
    </p:spTree>
    <p:extLst>
      <p:ext uri="{BB962C8B-B14F-4D97-AF65-F5344CB8AC3E}">
        <p14:creationId xmlns:p14="http://schemas.microsoft.com/office/powerpoint/2010/main" val="42743126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29EFF37A-8BDD-4115-8764-E80BF8C8AA7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5E0A8158-306C-4AE0-8964-52FAAC8CCC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112D4F4-EC56-4219-8919-1F77DE8AE3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FE2B90-B916-4939-A078-FDF0F2139587}" type="datetime1">
              <a:rPr lang="it-IT" smtClean="0"/>
              <a:t>02/05/2019</a:t>
            </a:fld>
            <a:endParaRPr lang="it-IT"/>
          </a:p>
        </p:txBody>
      </p:sp>
      <p:sp>
        <p:nvSpPr>
          <p:cNvPr id="5" name="Segnaposto piè di pagina 4">
            <a:extLst>
              <a:ext uri="{FF2B5EF4-FFF2-40B4-BE49-F238E27FC236}">
                <a16:creationId xmlns:a16="http://schemas.microsoft.com/office/drawing/2014/main" id="{6DD0CDBC-E649-4218-ABC6-26CBD192C26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5F9A7716-74BE-42AE-9381-1110B91078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B84C5F-3983-4A67-BE10-7A5CA21F5A4E}" type="slidenum">
              <a:rPr lang="it-IT" smtClean="0"/>
              <a:t>‹N›</a:t>
            </a:fld>
            <a:endParaRPr lang="it-IT"/>
          </a:p>
        </p:txBody>
      </p:sp>
    </p:spTree>
    <p:extLst>
      <p:ext uri="{BB962C8B-B14F-4D97-AF65-F5344CB8AC3E}">
        <p14:creationId xmlns:p14="http://schemas.microsoft.com/office/powerpoint/2010/main" val="35951102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80C4617-E103-4EA5-8477-FBBC263571C8}"/>
              </a:ext>
            </a:extLst>
          </p:cNvPr>
          <p:cNvSpPr>
            <a:spLocks noGrp="1"/>
          </p:cNvSpPr>
          <p:nvPr>
            <p:ph type="ctrTitle"/>
          </p:nvPr>
        </p:nvSpPr>
        <p:spPr/>
        <p:txBody>
          <a:bodyPr>
            <a:normAutofit/>
          </a:bodyPr>
          <a:lstStyle/>
          <a:p>
            <a:r>
              <a:rPr lang="it-IT" sz="4000" b="1" dirty="0"/>
              <a:t>Assoggettamento a contribuzione delle somme versate a titolo transattivo, nell'ambito di una conciliazione sindacale o giudiziale</a:t>
            </a:r>
          </a:p>
        </p:txBody>
      </p:sp>
      <p:sp>
        <p:nvSpPr>
          <p:cNvPr id="3" name="Sottotitolo 2">
            <a:extLst>
              <a:ext uri="{FF2B5EF4-FFF2-40B4-BE49-F238E27FC236}">
                <a16:creationId xmlns:a16="http://schemas.microsoft.com/office/drawing/2014/main" id="{3D46E808-1AB0-45D8-AA25-0EDFCEFE2897}"/>
              </a:ext>
            </a:extLst>
          </p:cNvPr>
          <p:cNvSpPr>
            <a:spLocks noGrp="1"/>
          </p:cNvSpPr>
          <p:nvPr>
            <p:ph type="subTitle" idx="1"/>
          </p:nvPr>
        </p:nvSpPr>
        <p:spPr/>
        <p:txBody>
          <a:bodyPr/>
          <a:lstStyle/>
          <a:p>
            <a:r>
              <a:rPr lang="it-IT" dirty="0"/>
              <a:t>Elia Notarangelo</a:t>
            </a:r>
          </a:p>
          <a:p>
            <a:r>
              <a:rPr lang="it-IT" dirty="0"/>
              <a:t>Convegno AGI – COA CN 3 maggio 2019</a:t>
            </a:r>
          </a:p>
        </p:txBody>
      </p:sp>
      <p:sp>
        <p:nvSpPr>
          <p:cNvPr id="4" name="Segnaposto numero diapositiva 3">
            <a:extLst>
              <a:ext uri="{FF2B5EF4-FFF2-40B4-BE49-F238E27FC236}">
                <a16:creationId xmlns:a16="http://schemas.microsoft.com/office/drawing/2014/main" id="{1729014B-4EE8-46CE-9C26-C81E55914D5D}"/>
              </a:ext>
            </a:extLst>
          </p:cNvPr>
          <p:cNvSpPr>
            <a:spLocks noGrp="1"/>
          </p:cNvSpPr>
          <p:nvPr>
            <p:ph type="sldNum" sz="quarter" idx="12"/>
          </p:nvPr>
        </p:nvSpPr>
        <p:spPr/>
        <p:txBody>
          <a:bodyPr/>
          <a:lstStyle/>
          <a:p>
            <a:fld id="{6FB84C5F-3983-4A67-BE10-7A5CA21F5A4E}" type="slidenum">
              <a:rPr lang="it-IT" smtClean="0"/>
              <a:t>1</a:t>
            </a:fld>
            <a:endParaRPr lang="it-IT"/>
          </a:p>
        </p:txBody>
      </p:sp>
    </p:spTree>
    <p:extLst>
      <p:ext uri="{BB962C8B-B14F-4D97-AF65-F5344CB8AC3E}">
        <p14:creationId xmlns:p14="http://schemas.microsoft.com/office/powerpoint/2010/main" val="13147969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A849D0D2-B53F-4846-8184-8BEFB92D2DA0}"/>
              </a:ext>
            </a:extLst>
          </p:cNvPr>
          <p:cNvSpPr>
            <a:spLocks noGrp="1"/>
          </p:cNvSpPr>
          <p:nvPr>
            <p:ph type="sldNum" sz="quarter" idx="12"/>
          </p:nvPr>
        </p:nvSpPr>
        <p:spPr/>
        <p:txBody>
          <a:bodyPr/>
          <a:lstStyle/>
          <a:p>
            <a:fld id="{6FB84C5F-3983-4A67-BE10-7A5CA21F5A4E}" type="slidenum">
              <a:rPr lang="it-IT" smtClean="0"/>
              <a:t>10</a:t>
            </a:fld>
            <a:endParaRPr lang="it-IT"/>
          </a:p>
        </p:txBody>
      </p:sp>
      <p:sp>
        <p:nvSpPr>
          <p:cNvPr id="3" name="Rettangolo con angoli arrotondati 2">
            <a:extLst>
              <a:ext uri="{FF2B5EF4-FFF2-40B4-BE49-F238E27FC236}">
                <a16:creationId xmlns:a16="http://schemas.microsoft.com/office/drawing/2014/main" id="{09077C93-FAAB-4B44-9163-37F72E810C15}"/>
              </a:ext>
            </a:extLst>
          </p:cNvPr>
          <p:cNvSpPr/>
          <p:nvPr/>
        </p:nvSpPr>
        <p:spPr>
          <a:xfrm>
            <a:off x="1681480" y="406400"/>
            <a:ext cx="8829040" cy="11887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200" dirty="0">
                <a:solidFill>
                  <a:schemeClr val="tx1"/>
                </a:solidFill>
              </a:rPr>
              <a:t>Obbligo contributivo sulle somme versate</a:t>
            </a:r>
            <a:br>
              <a:rPr lang="it-IT" sz="3200" dirty="0">
                <a:solidFill>
                  <a:schemeClr val="tx1"/>
                </a:solidFill>
              </a:rPr>
            </a:br>
            <a:r>
              <a:rPr lang="it-IT" sz="3200" dirty="0">
                <a:solidFill>
                  <a:schemeClr val="tx1"/>
                </a:solidFill>
              </a:rPr>
              <a:t>in forza di transazione</a:t>
            </a:r>
          </a:p>
        </p:txBody>
      </p:sp>
      <p:sp>
        <p:nvSpPr>
          <p:cNvPr id="5" name="Rettangolo con angoli arrotondati 4">
            <a:extLst>
              <a:ext uri="{FF2B5EF4-FFF2-40B4-BE49-F238E27FC236}">
                <a16:creationId xmlns:a16="http://schemas.microsoft.com/office/drawing/2014/main" id="{3BD82C2D-119B-4E50-967E-C35F6FBD4E7B}"/>
              </a:ext>
            </a:extLst>
          </p:cNvPr>
          <p:cNvSpPr/>
          <p:nvPr/>
        </p:nvSpPr>
        <p:spPr>
          <a:xfrm>
            <a:off x="2153920" y="2733040"/>
            <a:ext cx="3119120" cy="1087120"/>
          </a:xfrm>
          <a:prstGeom prst="roundRect">
            <a:avLst/>
          </a:prstGeom>
          <a:solidFill>
            <a:srgbClr val="FBE5D6"/>
          </a:soli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it-IT" sz="2400" dirty="0">
                <a:solidFill>
                  <a:schemeClr val="tx1"/>
                </a:solidFill>
              </a:rPr>
              <a:t>Transazione semplice</a:t>
            </a:r>
          </a:p>
        </p:txBody>
      </p:sp>
      <p:sp>
        <p:nvSpPr>
          <p:cNvPr id="6" name="Rettangolo con angoli arrotondati 5">
            <a:extLst>
              <a:ext uri="{FF2B5EF4-FFF2-40B4-BE49-F238E27FC236}">
                <a16:creationId xmlns:a16="http://schemas.microsoft.com/office/drawing/2014/main" id="{1B3A2FFB-1A04-45C7-A27E-13830FC97E0D}"/>
              </a:ext>
            </a:extLst>
          </p:cNvPr>
          <p:cNvSpPr/>
          <p:nvPr/>
        </p:nvSpPr>
        <p:spPr>
          <a:xfrm>
            <a:off x="6593842" y="2733040"/>
            <a:ext cx="3119120" cy="1087120"/>
          </a:xfrm>
          <a:prstGeom prst="roundRect">
            <a:avLst/>
          </a:prstGeom>
          <a:solidFill>
            <a:srgbClr val="FBE5D6"/>
          </a:soli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it-IT" sz="2400" dirty="0">
                <a:solidFill>
                  <a:schemeClr val="tx1"/>
                </a:solidFill>
              </a:rPr>
              <a:t>Transazione novativa</a:t>
            </a:r>
          </a:p>
        </p:txBody>
      </p:sp>
      <p:sp>
        <p:nvSpPr>
          <p:cNvPr id="7" name="Rettangolo con angoli arrotondati 6">
            <a:extLst>
              <a:ext uri="{FF2B5EF4-FFF2-40B4-BE49-F238E27FC236}">
                <a16:creationId xmlns:a16="http://schemas.microsoft.com/office/drawing/2014/main" id="{9E0E0AEA-C47C-480A-86CE-759AEB8F6639}"/>
              </a:ext>
            </a:extLst>
          </p:cNvPr>
          <p:cNvSpPr/>
          <p:nvPr/>
        </p:nvSpPr>
        <p:spPr>
          <a:xfrm>
            <a:off x="2153920" y="4582160"/>
            <a:ext cx="3119120" cy="1087120"/>
          </a:xfrm>
          <a:prstGeom prst="roundRect">
            <a:avLst/>
          </a:prstGeom>
          <a:solidFill>
            <a:srgbClr val="FBE5D6"/>
          </a:soli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it-IT" sz="2400" dirty="0">
                <a:solidFill>
                  <a:schemeClr val="tx1"/>
                </a:solidFill>
              </a:rPr>
              <a:t>Sussiste in base al titolo transatto</a:t>
            </a:r>
          </a:p>
        </p:txBody>
      </p:sp>
      <p:sp>
        <p:nvSpPr>
          <p:cNvPr id="8" name="Rettangolo con angoli arrotondati 7">
            <a:extLst>
              <a:ext uri="{FF2B5EF4-FFF2-40B4-BE49-F238E27FC236}">
                <a16:creationId xmlns:a16="http://schemas.microsoft.com/office/drawing/2014/main" id="{16465953-ADF4-464E-BD68-72934788DC15}"/>
              </a:ext>
            </a:extLst>
          </p:cNvPr>
          <p:cNvSpPr/>
          <p:nvPr/>
        </p:nvSpPr>
        <p:spPr>
          <a:xfrm>
            <a:off x="6593842" y="4544695"/>
            <a:ext cx="3119120" cy="1087120"/>
          </a:xfrm>
          <a:prstGeom prst="roundRect">
            <a:avLst/>
          </a:prstGeom>
          <a:solidFill>
            <a:srgbClr val="FBE5D6"/>
          </a:soli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it-IT" sz="2400" dirty="0">
                <a:solidFill>
                  <a:schemeClr val="tx1"/>
                </a:solidFill>
              </a:rPr>
              <a:t>Soluzione controversa</a:t>
            </a:r>
          </a:p>
        </p:txBody>
      </p:sp>
      <p:cxnSp>
        <p:nvCxnSpPr>
          <p:cNvPr id="10" name="Connettore 2 9">
            <a:extLst>
              <a:ext uri="{FF2B5EF4-FFF2-40B4-BE49-F238E27FC236}">
                <a16:creationId xmlns:a16="http://schemas.microsoft.com/office/drawing/2014/main" id="{565F3BCE-C456-4A24-91EC-C09BCFC136EE}"/>
              </a:ext>
            </a:extLst>
          </p:cNvPr>
          <p:cNvCxnSpPr/>
          <p:nvPr/>
        </p:nvCxnSpPr>
        <p:spPr>
          <a:xfrm flipH="1">
            <a:off x="3952240" y="1620520"/>
            <a:ext cx="660400" cy="9245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Connettore 2 10">
            <a:extLst>
              <a:ext uri="{FF2B5EF4-FFF2-40B4-BE49-F238E27FC236}">
                <a16:creationId xmlns:a16="http://schemas.microsoft.com/office/drawing/2014/main" id="{9349991F-494D-458D-B29D-A997FEBCFAF6}"/>
              </a:ext>
            </a:extLst>
          </p:cNvPr>
          <p:cNvCxnSpPr>
            <a:cxnSpLocks/>
          </p:cNvCxnSpPr>
          <p:nvPr/>
        </p:nvCxnSpPr>
        <p:spPr>
          <a:xfrm>
            <a:off x="7543802" y="1532573"/>
            <a:ext cx="609600" cy="10125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nettore 2 13">
            <a:extLst>
              <a:ext uri="{FF2B5EF4-FFF2-40B4-BE49-F238E27FC236}">
                <a16:creationId xmlns:a16="http://schemas.microsoft.com/office/drawing/2014/main" id="{8DF162D8-F80A-4D3E-8A3D-4EFB2FBB7A8A}"/>
              </a:ext>
            </a:extLst>
          </p:cNvPr>
          <p:cNvCxnSpPr>
            <a:stCxn id="5" idx="2"/>
          </p:cNvCxnSpPr>
          <p:nvPr/>
        </p:nvCxnSpPr>
        <p:spPr>
          <a:xfrm>
            <a:off x="3713480" y="3820160"/>
            <a:ext cx="0" cy="6502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ttore 2 14">
            <a:extLst>
              <a:ext uri="{FF2B5EF4-FFF2-40B4-BE49-F238E27FC236}">
                <a16:creationId xmlns:a16="http://schemas.microsoft.com/office/drawing/2014/main" id="{05BCA09D-A13E-4DAF-B5D0-F617828B27D5}"/>
              </a:ext>
            </a:extLst>
          </p:cNvPr>
          <p:cNvCxnSpPr/>
          <p:nvPr/>
        </p:nvCxnSpPr>
        <p:spPr>
          <a:xfrm>
            <a:off x="8163564" y="3820160"/>
            <a:ext cx="0" cy="6502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03920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EB4657-81C5-4835-8B36-73AB9D6C2311}"/>
              </a:ext>
            </a:extLst>
          </p:cNvPr>
          <p:cNvSpPr>
            <a:spLocks noGrp="1"/>
          </p:cNvSpPr>
          <p:nvPr>
            <p:ph type="title"/>
          </p:nvPr>
        </p:nvSpPr>
        <p:spPr>
          <a:ln>
            <a:solidFill>
              <a:schemeClr val="accent1"/>
            </a:solidFill>
          </a:ln>
        </p:spPr>
        <p:txBody>
          <a:bodyPr>
            <a:normAutofit/>
          </a:bodyPr>
          <a:lstStyle/>
          <a:p>
            <a:pPr algn="ctr"/>
            <a:r>
              <a:rPr lang="it-IT" sz="3800" dirty="0"/>
              <a:t>La prassi dell’INPS</a:t>
            </a:r>
          </a:p>
        </p:txBody>
      </p:sp>
      <p:sp>
        <p:nvSpPr>
          <p:cNvPr id="3" name="Segnaposto contenuto 2">
            <a:extLst>
              <a:ext uri="{FF2B5EF4-FFF2-40B4-BE49-F238E27FC236}">
                <a16:creationId xmlns:a16="http://schemas.microsoft.com/office/drawing/2014/main" id="{AEA38036-BE5C-4969-A5B8-BB17672C3A81}"/>
              </a:ext>
            </a:extLst>
          </p:cNvPr>
          <p:cNvSpPr>
            <a:spLocks noGrp="1"/>
          </p:cNvSpPr>
          <p:nvPr>
            <p:ph idx="1"/>
          </p:nvPr>
        </p:nvSpPr>
        <p:spPr/>
        <p:txBody>
          <a:bodyPr>
            <a:noAutofit/>
          </a:bodyPr>
          <a:lstStyle/>
          <a:p>
            <a:pPr marL="0" indent="0" algn="just">
              <a:buNone/>
            </a:pPr>
            <a:r>
              <a:rPr lang="it-IT" dirty="0"/>
              <a:t>Le somme erogate in occasione di una transazione intervenuta in una vertenza, avente ad oggetto titoli imponibili, costituiscono a loro volta imponibile contributivo.</a:t>
            </a:r>
            <a:endParaRPr lang="it-IT" sz="1600" dirty="0"/>
          </a:p>
        </p:txBody>
      </p:sp>
      <p:sp>
        <p:nvSpPr>
          <p:cNvPr id="4" name="Segnaposto numero diapositiva 3">
            <a:extLst>
              <a:ext uri="{FF2B5EF4-FFF2-40B4-BE49-F238E27FC236}">
                <a16:creationId xmlns:a16="http://schemas.microsoft.com/office/drawing/2014/main" id="{B2A1CEE4-8552-46DE-8A08-B200986142EE}"/>
              </a:ext>
            </a:extLst>
          </p:cNvPr>
          <p:cNvSpPr>
            <a:spLocks noGrp="1"/>
          </p:cNvSpPr>
          <p:nvPr>
            <p:ph type="sldNum" sz="quarter" idx="12"/>
          </p:nvPr>
        </p:nvSpPr>
        <p:spPr/>
        <p:txBody>
          <a:bodyPr/>
          <a:lstStyle/>
          <a:p>
            <a:fld id="{6FB84C5F-3983-4A67-BE10-7A5CA21F5A4E}" type="slidenum">
              <a:rPr lang="it-IT" smtClean="0"/>
              <a:t>11</a:t>
            </a:fld>
            <a:endParaRPr lang="it-IT" dirty="0"/>
          </a:p>
        </p:txBody>
      </p:sp>
    </p:spTree>
    <p:extLst>
      <p:ext uri="{BB962C8B-B14F-4D97-AF65-F5344CB8AC3E}">
        <p14:creationId xmlns:p14="http://schemas.microsoft.com/office/powerpoint/2010/main" val="35486128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EB4657-81C5-4835-8B36-73AB9D6C2311}"/>
              </a:ext>
            </a:extLst>
          </p:cNvPr>
          <p:cNvSpPr>
            <a:spLocks noGrp="1"/>
          </p:cNvSpPr>
          <p:nvPr>
            <p:ph type="title"/>
          </p:nvPr>
        </p:nvSpPr>
        <p:spPr>
          <a:ln>
            <a:solidFill>
              <a:schemeClr val="accent1"/>
            </a:solidFill>
          </a:ln>
        </p:spPr>
        <p:txBody>
          <a:bodyPr>
            <a:normAutofit/>
          </a:bodyPr>
          <a:lstStyle/>
          <a:p>
            <a:pPr algn="ctr"/>
            <a:r>
              <a:rPr lang="it-IT" sz="3800" dirty="0"/>
              <a:t>Circolari e messaggi</a:t>
            </a:r>
          </a:p>
        </p:txBody>
      </p:sp>
      <p:sp>
        <p:nvSpPr>
          <p:cNvPr id="3" name="Segnaposto contenuto 2">
            <a:extLst>
              <a:ext uri="{FF2B5EF4-FFF2-40B4-BE49-F238E27FC236}">
                <a16:creationId xmlns:a16="http://schemas.microsoft.com/office/drawing/2014/main" id="{AEA38036-BE5C-4969-A5B8-BB17672C3A81}"/>
              </a:ext>
            </a:extLst>
          </p:cNvPr>
          <p:cNvSpPr>
            <a:spLocks noGrp="1"/>
          </p:cNvSpPr>
          <p:nvPr>
            <p:ph idx="1"/>
          </p:nvPr>
        </p:nvSpPr>
        <p:spPr/>
        <p:txBody>
          <a:bodyPr>
            <a:normAutofit fontScale="62500" lnSpcReduction="20000"/>
          </a:bodyPr>
          <a:lstStyle/>
          <a:p>
            <a:pPr algn="just"/>
            <a:r>
              <a:rPr lang="it-IT" dirty="0"/>
              <a:t>Circolare INPS n. 263 del 24/12/1997: «le somme date per transazioni intervenute in relazione al rapporto di lavoro e nascenti da pretese vertenti su elementi imponibili rientrano nell'imponibile contributivo.</a:t>
            </a:r>
          </a:p>
          <a:p>
            <a:pPr algn="just"/>
            <a:r>
              <a:rPr lang="it-IT" dirty="0" err="1"/>
              <a:t>Mess</a:t>
            </a:r>
            <a:r>
              <a:rPr lang="it-IT" dirty="0"/>
              <a:t>. INPS n. 7585 del 9/3/2006: «per stabilire se una somma concordata tra datore di lavoro e lavoratore a seguito di una transazione rientra nella retribuzione imponibile dal punto di vista previdenziale occorre verificare se la somma in questione è collegata, direttamente o indirettamente, ad una obbligazione causale, al rapporto di lavoro. Non è determinante a questi fini l'eventuale qualificazione di transazione "novativa" effettuata dalle parti».</a:t>
            </a:r>
          </a:p>
          <a:p>
            <a:pPr algn="just"/>
            <a:r>
              <a:rPr lang="it-IT" dirty="0"/>
              <a:t>Circolare n. 6 del 16-01-2014: «Le somme erogate a seguito di transazione di controversie di lavoro costituiscono reddito di lavoro dipendente, ogni qual volta risulti da un’accurata ricognizione della singola fattispecie che dette somme conservano funzione di corrispettivo, sia pure indiretto, di obbligazioni che trovano titolo nel rapporto di lavoro (v. Cass. n. 6663/2002; Cass. n. 11301/2002; Cass. n. 3213/2001)». </a:t>
            </a:r>
          </a:p>
          <a:p>
            <a:pPr algn="just"/>
            <a:r>
              <a:rPr lang="it-IT" dirty="0"/>
              <a:t>Principio applicato sia alle transazioni semplici che a quelle novative: «l’attuale formulazione del TUIR contempla una più ampia definizione di redditi di lavoro dipendente considerando in tale ambito anche le somme derivanti dalle transazioni, in quanto comunque relazionabili al rapporto di lavoro subordinato ove le parti della transazione siano il datore di lavoro e il lavoratore… l’Amministrazione finanziaria…, con la citata circolare 23 dicembre 1997 n. 326/E/97, ha precisato che rientrano nel reddito di lavoro dipendente “le somme e i valori, comunque percepiti, a seguito di transazioni, anche novative, intervenute in costanza di rapporto di lavoro o alla cessazione dello stesso”» (Circ. 6/2014).</a:t>
            </a:r>
          </a:p>
          <a:p>
            <a:pPr algn="just"/>
            <a:endParaRPr lang="it-IT" dirty="0"/>
          </a:p>
        </p:txBody>
      </p:sp>
      <p:sp>
        <p:nvSpPr>
          <p:cNvPr id="4" name="Segnaposto numero diapositiva 3">
            <a:extLst>
              <a:ext uri="{FF2B5EF4-FFF2-40B4-BE49-F238E27FC236}">
                <a16:creationId xmlns:a16="http://schemas.microsoft.com/office/drawing/2014/main" id="{B2A1CEE4-8552-46DE-8A08-B200986142EE}"/>
              </a:ext>
            </a:extLst>
          </p:cNvPr>
          <p:cNvSpPr>
            <a:spLocks noGrp="1"/>
          </p:cNvSpPr>
          <p:nvPr>
            <p:ph type="sldNum" sz="quarter" idx="12"/>
          </p:nvPr>
        </p:nvSpPr>
        <p:spPr/>
        <p:txBody>
          <a:bodyPr/>
          <a:lstStyle/>
          <a:p>
            <a:fld id="{6FB84C5F-3983-4A67-BE10-7A5CA21F5A4E}" type="slidenum">
              <a:rPr lang="it-IT" smtClean="0"/>
              <a:t>12</a:t>
            </a:fld>
            <a:endParaRPr lang="it-IT" dirty="0"/>
          </a:p>
        </p:txBody>
      </p:sp>
    </p:spTree>
    <p:extLst>
      <p:ext uri="{BB962C8B-B14F-4D97-AF65-F5344CB8AC3E}">
        <p14:creationId xmlns:p14="http://schemas.microsoft.com/office/powerpoint/2010/main" val="39534601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52DDBA-7A69-445B-A574-57C95EF5C5A4}"/>
              </a:ext>
            </a:extLst>
          </p:cNvPr>
          <p:cNvSpPr>
            <a:spLocks noGrp="1"/>
          </p:cNvSpPr>
          <p:nvPr>
            <p:ph type="title"/>
          </p:nvPr>
        </p:nvSpPr>
        <p:spPr>
          <a:ln>
            <a:solidFill>
              <a:schemeClr val="accent1"/>
            </a:solidFill>
          </a:ln>
        </p:spPr>
        <p:txBody>
          <a:bodyPr/>
          <a:lstStyle/>
          <a:p>
            <a:pPr algn="ctr"/>
            <a:r>
              <a:rPr lang="it-IT" dirty="0"/>
              <a:t>La giurisprudenza</a:t>
            </a:r>
          </a:p>
        </p:txBody>
      </p:sp>
      <p:sp>
        <p:nvSpPr>
          <p:cNvPr id="3" name="Segnaposto contenuto 2">
            <a:extLst>
              <a:ext uri="{FF2B5EF4-FFF2-40B4-BE49-F238E27FC236}">
                <a16:creationId xmlns:a16="http://schemas.microsoft.com/office/drawing/2014/main" id="{85712862-EA9F-4C8B-8911-6BE04A16C442}"/>
              </a:ext>
            </a:extLst>
          </p:cNvPr>
          <p:cNvSpPr>
            <a:spLocks noGrp="1"/>
          </p:cNvSpPr>
          <p:nvPr>
            <p:ph sz="half" idx="1"/>
          </p:nvPr>
        </p:nvSpPr>
        <p:spPr>
          <a:ln>
            <a:solidFill>
              <a:schemeClr val="accent1"/>
            </a:solidFill>
          </a:ln>
        </p:spPr>
        <p:txBody>
          <a:bodyPr>
            <a:normAutofit fontScale="85000" lnSpcReduction="10000"/>
          </a:bodyPr>
          <a:lstStyle/>
          <a:p>
            <a:pPr marL="0" indent="0" algn="ctr">
              <a:buNone/>
            </a:pPr>
            <a:r>
              <a:rPr lang="it-IT" b="1" dirty="0"/>
              <a:t>Primo orientamento</a:t>
            </a:r>
          </a:p>
          <a:p>
            <a:pPr marL="0" indent="0" algn="just">
              <a:buNone/>
            </a:pPr>
            <a:r>
              <a:rPr lang="it-IT" dirty="0"/>
              <a:t>Le erogazioni del datore di lavoro derivanti da titolo transattivo, che, finalizzato non ad eliminare la "res </a:t>
            </a:r>
            <a:r>
              <a:rPr lang="it-IT" dirty="0" err="1"/>
              <a:t>dubia</a:t>
            </a:r>
            <a:r>
              <a:rPr lang="it-IT" dirty="0"/>
              <a:t>" oggetto della lite, ma ad evitare il rischio della lite stessa, non contenga un riconoscimento neppure parziale del diritto del lavoratore, sono da considerarsi non "in dipendenza" ma in nesso di mera occasionalità con il rapporto di lavoro e, pertanto, non assoggettabili a contribuzione assicurativa ai sensi dell'art. 12, l. 30 aprile 1969 n. 153.</a:t>
            </a:r>
          </a:p>
          <a:p>
            <a:pPr marL="0" indent="0">
              <a:buNone/>
            </a:pPr>
            <a:endParaRPr lang="it-IT" dirty="0"/>
          </a:p>
        </p:txBody>
      </p:sp>
      <p:sp>
        <p:nvSpPr>
          <p:cNvPr id="4" name="Segnaposto contenuto 3">
            <a:extLst>
              <a:ext uri="{FF2B5EF4-FFF2-40B4-BE49-F238E27FC236}">
                <a16:creationId xmlns:a16="http://schemas.microsoft.com/office/drawing/2014/main" id="{498F457C-4673-4FF1-875E-EC25A66FF1A1}"/>
              </a:ext>
            </a:extLst>
          </p:cNvPr>
          <p:cNvSpPr>
            <a:spLocks noGrp="1"/>
          </p:cNvSpPr>
          <p:nvPr>
            <p:ph sz="half" idx="2"/>
          </p:nvPr>
        </p:nvSpPr>
        <p:spPr>
          <a:ln>
            <a:solidFill>
              <a:schemeClr val="accent1"/>
            </a:solidFill>
          </a:ln>
        </p:spPr>
        <p:txBody>
          <a:bodyPr>
            <a:normAutofit fontScale="85000" lnSpcReduction="10000"/>
          </a:bodyPr>
          <a:lstStyle/>
          <a:p>
            <a:pPr marL="0" indent="0" algn="ctr">
              <a:buNone/>
            </a:pPr>
            <a:r>
              <a:rPr lang="it-IT" b="1" dirty="0"/>
              <a:t>Secondo orientamento</a:t>
            </a:r>
          </a:p>
          <a:p>
            <a:pPr marL="0" indent="0" algn="just" fontAlgn="base">
              <a:buNone/>
            </a:pPr>
            <a:r>
              <a:rPr lang="it-IT" dirty="0"/>
              <a:t>Ai fini di cui all'art. 12 della legge 30 aprile 1969 n. 153, l'indagine del giudice di merito sulla natura retributiva o meno delle somme erogate al lavoratore del datore di lavoro non trova alcun limite nel titolo formale di tali erogazioni; inoltre, per escludere la computabilità di un istituto non è sufficiente la mancanza di uno stretto nesso di corrispettività, ma occorre che risulti un titolo autonomo, diverso e distinto dal rapporto di lavoro, che ne giustifichi la corresponsione.</a:t>
            </a:r>
          </a:p>
        </p:txBody>
      </p:sp>
      <p:sp>
        <p:nvSpPr>
          <p:cNvPr id="5" name="Segnaposto numero diapositiva 4">
            <a:extLst>
              <a:ext uri="{FF2B5EF4-FFF2-40B4-BE49-F238E27FC236}">
                <a16:creationId xmlns:a16="http://schemas.microsoft.com/office/drawing/2014/main" id="{8E1DDD09-5624-4C79-9B34-B83DAE8CDE3F}"/>
              </a:ext>
            </a:extLst>
          </p:cNvPr>
          <p:cNvSpPr>
            <a:spLocks noGrp="1"/>
          </p:cNvSpPr>
          <p:nvPr>
            <p:ph type="sldNum" sz="quarter" idx="12"/>
          </p:nvPr>
        </p:nvSpPr>
        <p:spPr/>
        <p:txBody>
          <a:bodyPr/>
          <a:lstStyle/>
          <a:p>
            <a:fld id="{6FB84C5F-3983-4A67-BE10-7A5CA21F5A4E}" type="slidenum">
              <a:rPr lang="it-IT" smtClean="0"/>
              <a:t>13</a:t>
            </a:fld>
            <a:endParaRPr lang="it-IT"/>
          </a:p>
        </p:txBody>
      </p:sp>
    </p:spTree>
    <p:extLst>
      <p:ext uri="{BB962C8B-B14F-4D97-AF65-F5344CB8AC3E}">
        <p14:creationId xmlns:p14="http://schemas.microsoft.com/office/powerpoint/2010/main" val="25089806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EB4657-81C5-4835-8B36-73AB9D6C2311}"/>
              </a:ext>
            </a:extLst>
          </p:cNvPr>
          <p:cNvSpPr>
            <a:spLocks noGrp="1"/>
          </p:cNvSpPr>
          <p:nvPr>
            <p:ph type="title"/>
          </p:nvPr>
        </p:nvSpPr>
        <p:spPr>
          <a:xfrm>
            <a:off x="838200" y="365126"/>
            <a:ext cx="10515600" cy="946150"/>
          </a:xfrm>
          <a:ln>
            <a:solidFill>
              <a:schemeClr val="accent1"/>
            </a:solidFill>
          </a:ln>
        </p:spPr>
        <p:txBody>
          <a:bodyPr>
            <a:normAutofit/>
          </a:bodyPr>
          <a:lstStyle/>
          <a:p>
            <a:pPr algn="ctr"/>
            <a:r>
              <a:rPr lang="it-IT" sz="3800" dirty="0"/>
              <a:t>Primo orientamento (più risalente)</a:t>
            </a:r>
          </a:p>
        </p:txBody>
      </p:sp>
      <p:sp>
        <p:nvSpPr>
          <p:cNvPr id="3" name="Segnaposto contenuto 2">
            <a:extLst>
              <a:ext uri="{FF2B5EF4-FFF2-40B4-BE49-F238E27FC236}">
                <a16:creationId xmlns:a16="http://schemas.microsoft.com/office/drawing/2014/main" id="{AEA38036-BE5C-4969-A5B8-BB17672C3A81}"/>
              </a:ext>
            </a:extLst>
          </p:cNvPr>
          <p:cNvSpPr>
            <a:spLocks noGrp="1"/>
          </p:cNvSpPr>
          <p:nvPr>
            <p:ph idx="1"/>
          </p:nvPr>
        </p:nvSpPr>
        <p:spPr>
          <a:xfrm>
            <a:off x="838200" y="1597025"/>
            <a:ext cx="10515600" cy="1831975"/>
          </a:xfrm>
          <a:ln>
            <a:solidFill>
              <a:schemeClr val="accent1"/>
            </a:solidFill>
          </a:ln>
        </p:spPr>
        <p:txBody>
          <a:bodyPr>
            <a:normAutofit fontScale="55000" lnSpcReduction="20000"/>
          </a:bodyPr>
          <a:lstStyle/>
          <a:p>
            <a:pPr algn="just"/>
            <a:r>
              <a:rPr lang="it-IT" dirty="0"/>
              <a:t>«Le erogazioni del datore di lavoro derivanti da titolo transattivo, che, finalizzato non ad eliminare la res </a:t>
            </a:r>
            <a:r>
              <a:rPr lang="it-IT" dirty="0" err="1"/>
              <a:t>dubia</a:t>
            </a:r>
            <a:r>
              <a:rPr lang="it-IT" dirty="0"/>
              <a:t> oggetto della lite, ma ad evitare il rischio della lite stessa, non contenga un riconoscimento neppure parziale del diritto del lavoratore, sono da considerarsi non "in dipendenza", ma in nesso di mera occasionalità con il rapporto di lavoro e, pertanto, non assoggettabili a contribuzione assicurativa ai sensi dell'art. 12 della legge 30 aprile 1969 n. 153» (Cass. 49/1997)</a:t>
            </a:r>
          </a:p>
          <a:p>
            <a:pPr algn="just"/>
            <a:r>
              <a:rPr lang="it-IT" dirty="0"/>
              <a:t>«Gli importi corrisposti ad integrazione del trattamento di fine rapporto e quelli erogati una tantum non sono assoggettabili a contribuzione se sono stati concessi a titolo di liberalità e senza collegamento col rendimento del lavoratore o l'andamento aziendale e, cioè, in connessione solo occasionale con il rapporto di lavoro, come è configurabile nel caso di somme riconosciute in sede di transazioni individuali o collettive relative a pretese dei lavoratori la cui fondatezza non sia stata riconosciuta, neanche parzialmente, dal datore di lavoro» (Cass. 6923/1996)</a:t>
            </a:r>
          </a:p>
        </p:txBody>
      </p:sp>
      <p:sp>
        <p:nvSpPr>
          <p:cNvPr id="4" name="Segnaposto numero diapositiva 3">
            <a:extLst>
              <a:ext uri="{FF2B5EF4-FFF2-40B4-BE49-F238E27FC236}">
                <a16:creationId xmlns:a16="http://schemas.microsoft.com/office/drawing/2014/main" id="{B2A1CEE4-8552-46DE-8A08-B200986142EE}"/>
              </a:ext>
            </a:extLst>
          </p:cNvPr>
          <p:cNvSpPr>
            <a:spLocks noGrp="1"/>
          </p:cNvSpPr>
          <p:nvPr>
            <p:ph type="sldNum" sz="quarter" idx="12"/>
          </p:nvPr>
        </p:nvSpPr>
        <p:spPr/>
        <p:txBody>
          <a:bodyPr/>
          <a:lstStyle/>
          <a:p>
            <a:fld id="{6FB84C5F-3983-4A67-BE10-7A5CA21F5A4E}" type="slidenum">
              <a:rPr lang="it-IT" smtClean="0"/>
              <a:t>14</a:t>
            </a:fld>
            <a:endParaRPr lang="it-IT" dirty="0"/>
          </a:p>
        </p:txBody>
      </p:sp>
      <p:sp>
        <p:nvSpPr>
          <p:cNvPr id="5" name="Segnaposto contenuto 2">
            <a:extLst>
              <a:ext uri="{FF2B5EF4-FFF2-40B4-BE49-F238E27FC236}">
                <a16:creationId xmlns:a16="http://schemas.microsoft.com/office/drawing/2014/main" id="{8886FC1C-5C0A-4C52-BB5A-79EFEA85FFC6}"/>
              </a:ext>
            </a:extLst>
          </p:cNvPr>
          <p:cNvSpPr txBox="1">
            <a:spLocks/>
          </p:cNvSpPr>
          <p:nvPr/>
        </p:nvSpPr>
        <p:spPr>
          <a:xfrm>
            <a:off x="838200" y="3609657"/>
            <a:ext cx="10515600" cy="2405063"/>
          </a:xfrm>
          <a:prstGeom prst="rect">
            <a:avLst/>
          </a:prstGeom>
          <a:ln>
            <a:solidFill>
              <a:schemeClr val="accent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it-IT" sz="1500" dirty="0"/>
              <a:t>«Ove sia intervenuta conciliazione di una controversia di licenziamento che preveda il pagamento di somme al lavoratore, su tali somme non è dovuta la contribuzione ove l'atto sia qualificabile, sussistendo in tal senso un'espressa manifestazione di volontà delle parti, come transazione novativa, atteso che questa determina l'estinzione del rapporto precedente e la non riconducibilità delle somme corrisposte al rapporto di lavoro» (Cass. 20146/2010; </a:t>
            </a:r>
            <a:r>
              <a:rPr lang="it-IT" sz="1500" dirty="0" err="1"/>
              <a:t>conf.</a:t>
            </a:r>
            <a:r>
              <a:rPr lang="it-IT" sz="1500" dirty="0"/>
              <a:t> Cass. 1946/2003)</a:t>
            </a:r>
          </a:p>
          <a:p>
            <a:pPr algn="just"/>
            <a:r>
              <a:rPr lang="it-IT" sz="1500" dirty="0"/>
              <a:t>«Qualora sia intervenuta tra datore di lavoro e lavoratore una conciliazione giudiziale relativa alla definizione delle pendenze riconducibili alla cessazione ed estinzione del rapporto di lavoro subordinato sottostante, il negozio transattivo stipulato tra le parti ha natura novativa, costituendo l'unica ed originaria fonte dei diritti e degli obblighi successivi alla risoluzione, con la conseguenza che le somme dovute al lavoratore, ancorché aventi natura retributiva, restano disancorate dal preesistente rapporto e il relativo importo non può essere computato per la determinazione della base imponibile per il calcolo dei contributi di previdenza ed assistenza sociale» (Cass. 19587/2017; </a:t>
            </a:r>
            <a:r>
              <a:rPr lang="it-IT" sz="1500" dirty="0" err="1"/>
              <a:t>conf.</a:t>
            </a:r>
            <a:r>
              <a:rPr lang="it-IT" sz="1500" dirty="0"/>
              <a:t> Cass. 27933/2017).</a:t>
            </a:r>
            <a:endParaRPr lang="it-IT" sz="1100" dirty="0">
              <a:highlight>
                <a:srgbClr val="FFFF00"/>
              </a:highlight>
            </a:endParaRPr>
          </a:p>
          <a:p>
            <a:pPr algn="just"/>
            <a:endParaRPr lang="it-IT" sz="1500" dirty="0"/>
          </a:p>
        </p:txBody>
      </p:sp>
    </p:spTree>
    <p:extLst>
      <p:ext uri="{BB962C8B-B14F-4D97-AF65-F5344CB8AC3E}">
        <p14:creationId xmlns:p14="http://schemas.microsoft.com/office/powerpoint/2010/main" val="4626124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EB4657-81C5-4835-8B36-73AB9D6C2311}"/>
              </a:ext>
            </a:extLst>
          </p:cNvPr>
          <p:cNvSpPr>
            <a:spLocks noGrp="1"/>
          </p:cNvSpPr>
          <p:nvPr>
            <p:ph type="title"/>
          </p:nvPr>
        </p:nvSpPr>
        <p:spPr>
          <a:xfrm>
            <a:off x="838200" y="365126"/>
            <a:ext cx="10515600" cy="946150"/>
          </a:xfrm>
          <a:ln>
            <a:solidFill>
              <a:schemeClr val="accent1"/>
            </a:solidFill>
          </a:ln>
        </p:spPr>
        <p:txBody>
          <a:bodyPr>
            <a:normAutofit/>
          </a:bodyPr>
          <a:lstStyle/>
          <a:p>
            <a:pPr algn="ctr"/>
            <a:r>
              <a:rPr lang="it-IT" sz="3800" dirty="0"/>
              <a:t>Secondo orientamento</a:t>
            </a:r>
          </a:p>
        </p:txBody>
      </p:sp>
      <p:sp>
        <p:nvSpPr>
          <p:cNvPr id="3" name="Segnaposto contenuto 2">
            <a:extLst>
              <a:ext uri="{FF2B5EF4-FFF2-40B4-BE49-F238E27FC236}">
                <a16:creationId xmlns:a16="http://schemas.microsoft.com/office/drawing/2014/main" id="{AEA38036-BE5C-4969-A5B8-BB17672C3A81}"/>
              </a:ext>
            </a:extLst>
          </p:cNvPr>
          <p:cNvSpPr>
            <a:spLocks noGrp="1"/>
          </p:cNvSpPr>
          <p:nvPr>
            <p:ph idx="1"/>
          </p:nvPr>
        </p:nvSpPr>
        <p:spPr>
          <a:xfrm>
            <a:off x="838200" y="1597025"/>
            <a:ext cx="10515600" cy="4011295"/>
          </a:xfrm>
          <a:ln>
            <a:noFill/>
          </a:ln>
        </p:spPr>
        <p:txBody>
          <a:bodyPr>
            <a:normAutofit fontScale="70000" lnSpcReduction="20000"/>
          </a:bodyPr>
          <a:lstStyle/>
          <a:p>
            <a:pPr marL="0" indent="0" algn="just">
              <a:buNone/>
            </a:pPr>
            <a:r>
              <a:rPr lang="it-IT" dirty="0"/>
              <a:t>«Se è vero che in alcune, risalenti pronunce di questa Corte è stato ritenuto che le erogazioni del datore di lavoro derivanti da titolo transattivo, finalizzato non ad eliminare la "res </a:t>
            </a:r>
            <a:r>
              <a:rPr lang="it-IT" dirty="0" err="1"/>
              <a:t>dubia</a:t>
            </a:r>
            <a:r>
              <a:rPr lang="it-IT" dirty="0"/>
              <a:t>" oggetto della lite ma ad evitare il rischio della lite stessa, che non contenga un riconoscimento neppure parziale del diritto del lavoratore, sono da considerarsi non "in dipendenza" ma in nesso di mera occasionalità con il rapporto di lavoro e, pertanto, non assoggettabili a contribuzione assicurativa ai sensi della L. 30 aprile 1969, n. 153, art. 12, (Cass. n. 49/1997, n. 6923/96), la giurisprudenza più recente - e qui condivisa - ha affermato che, al fine di valutare se siano assoggettabili a contribuzione obbligatoria le erogazioni economiche corrisposte dal datore di lavoro in favore del lavoratore in adempimento di una transazione, spiega limitato rilievo la circostanza che tali somme siano pervenute al lavoratore in adempimento di un accordo transattivo, dovendosi valutare più approfonditamente non solo se manchi uno stretto nesso di corrispettività, ma se risulti un titolo autonomo, diverso e distinto dal rapporto di lavoro, che ne giustifichi la corresponsione, in quanto occorre tener conto sia del principio secondo il quale tutto ciò che il lavoratore riceve, in natura o in denaro, dal datore di lavoro in dipendenza e a causa del rapporto di lavoro rientra nell'ampio concetto di retribuzione imponibile ai fini contributivi (L. n. 153 del 1969, ex art. 12) sia della assoluta indisponibilità, da parte dell'autonomia privata, dei profili contributivi che l'ordinamento collega al rapporto di lavoro (Cass. n. 11289 del 2003)» (Cass. 9180/2014; in termini ancor più rigorosi cfr. Cass. 20006/2017; Corte d’Appello di Roma, </a:t>
            </a:r>
            <a:r>
              <a:rPr lang="it-IT" dirty="0" err="1"/>
              <a:t>sent</a:t>
            </a:r>
            <a:r>
              <a:rPr lang="it-IT" dirty="0"/>
              <a:t>. 3062/2017).</a:t>
            </a:r>
          </a:p>
        </p:txBody>
      </p:sp>
      <p:sp>
        <p:nvSpPr>
          <p:cNvPr id="4" name="Segnaposto numero diapositiva 3">
            <a:extLst>
              <a:ext uri="{FF2B5EF4-FFF2-40B4-BE49-F238E27FC236}">
                <a16:creationId xmlns:a16="http://schemas.microsoft.com/office/drawing/2014/main" id="{B2A1CEE4-8552-46DE-8A08-B200986142EE}"/>
              </a:ext>
            </a:extLst>
          </p:cNvPr>
          <p:cNvSpPr>
            <a:spLocks noGrp="1"/>
          </p:cNvSpPr>
          <p:nvPr>
            <p:ph type="sldNum" sz="quarter" idx="12"/>
          </p:nvPr>
        </p:nvSpPr>
        <p:spPr/>
        <p:txBody>
          <a:bodyPr/>
          <a:lstStyle/>
          <a:p>
            <a:fld id="{6FB84C5F-3983-4A67-BE10-7A5CA21F5A4E}" type="slidenum">
              <a:rPr lang="it-IT" smtClean="0"/>
              <a:t>15</a:t>
            </a:fld>
            <a:endParaRPr lang="it-IT" dirty="0"/>
          </a:p>
        </p:txBody>
      </p:sp>
    </p:spTree>
    <p:extLst>
      <p:ext uri="{BB962C8B-B14F-4D97-AF65-F5344CB8AC3E}">
        <p14:creationId xmlns:p14="http://schemas.microsoft.com/office/powerpoint/2010/main" val="31869191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52DDBA-7A69-445B-A574-57C95EF5C5A4}"/>
              </a:ext>
            </a:extLst>
          </p:cNvPr>
          <p:cNvSpPr>
            <a:spLocks noGrp="1"/>
          </p:cNvSpPr>
          <p:nvPr>
            <p:ph type="title"/>
          </p:nvPr>
        </p:nvSpPr>
        <p:spPr>
          <a:ln>
            <a:solidFill>
              <a:schemeClr val="accent1"/>
            </a:solidFill>
          </a:ln>
        </p:spPr>
        <p:txBody>
          <a:bodyPr>
            <a:noAutofit/>
          </a:bodyPr>
          <a:lstStyle/>
          <a:p>
            <a:pPr algn="ctr"/>
            <a:r>
              <a:rPr lang="it-IT" sz="3600" dirty="0"/>
              <a:t>Il riparto dell’onere probatorio</a:t>
            </a:r>
            <a:br>
              <a:rPr lang="it-IT" sz="3600" dirty="0"/>
            </a:br>
            <a:r>
              <a:rPr lang="it-IT" sz="3200" dirty="0"/>
              <a:t>sull’imponibilità contributiva delle somme date in transazione</a:t>
            </a:r>
          </a:p>
        </p:txBody>
      </p:sp>
      <p:sp>
        <p:nvSpPr>
          <p:cNvPr id="3" name="Segnaposto contenuto 2">
            <a:extLst>
              <a:ext uri="{FF2B5EF4-FFF2-40B4-BE49-F238E27FC236}">
                <a16:creationId xmlns:a16="http://schemas.microsoft.com/office/drawing/2014/main" id="{85712862-EA9F-4C8B-8911-6BE04A16C442}"/>
              </a:ext>
            </a:extLst>
          </p:cNvPr>
          <p:cNvSpPr>
            <a:spLocks noGrp="1"/>
          </p:cNvSpPr>
          <p:nvPr>
            <p:ph sz="half" idx="1"/>
          </p:nvPr>
        </p:nvSpPr>
        <p:spPr>
          <a:ln>
            <a:solidFill>
              <a:schemeClr val="accent1"/>
            </a:solidFill>
          </a:ln>
        </p:spPr>
        <p:txBody>
          <a:bodyPr>
            <a:normAutofit fontScale="62500" lnSpcReduction="20000"/>
          </a:bodyPr>
          <a:lstStyle/>
          <a:p>
            <a:pPr marL="0" indent="0" algn="ctr">
              <a:buNone/>
            </a:pPr>
            <a:r>
              <a:rPr lang="it-IT" b="1" dirty="0"/>
              <a:t>Primo orientamento</a:t>
            </a:r>
          </a:p>
          <a:p>
            <a:pPr marL="0" indent="0" algn="just">
              <a:buNone/>
            </a:pPr>
            <a:r>
              <a:rPr lang="it-IT" dirty="0"/>
              <a:t>L’onere della prova incombe sull’attore sostanziale che rivendichi i contributi su tali somme (INPS).</a:t>
            </a:r>
          </a:p>
          <a:p>
            <a:pPr marL="0" indent="0" algn="just">
              <a:buNone/>
            </a:pPr>
            <a:r>
              <a:rPr lang="it-IT" dirty="0"/>
              <a:t>Occorre provare (e distinguere) all'interno di un accordo transattivo quelle che sono le poste di sicura natura retributiva e di collegamento intrinseco al sottostante rapporto di lavoro al fine del loro assoggettamento ad imposizione contributiva.</a:t>
            </a:r>
          </a:p>
          <a:p>
            <a:pPr marL="0" indent="0" algn="just">
              <a:buNone/>
            </a:pPr>
            <a:r>
              <a:rPr lang="it-IT" dirty="0"/>
              <a:t>(cfr. ad es. Cass. 6607/2004; Cass. 27933/17).</a:t>
            </a:r>
          </a:p>
        </p:txBody>
      </p:sp>
      <p:sp>
        <p:nvSpPr>
          <p:cNvPr id="4" name="Segnaposto contenuto 3">
            <a:extLst>
              <a:ext uri="{FF2B5EF4-FFF2-40B4-BE49-F238E27FC236}">
                <a16:creationId xmlns:a16="http://schemas.microsoft.com/office/drawing/2014/main" id="{498F457C-4673-4FF1-875E-EC25A66FF1A1}"/>
              </a:ext>
            </a:extLst>
          </p:cNvPr>
          <p:cNvSpPr>
            <a:spLocks noGrp="1"/>
          </p:cNvSpPr>
          <p:nvPr>
            <p:ph sz="half" idx="2"/>
          </p:nvPr>
        </p:nvSpPr>
        <p:spPr>
          <a:ln>
            <a:solidFill>
              <a:schemeClr val="accent1"/>
            </a:solidFill>
          </a:ln>
        </p:spPr>
        <p:txBody>
          <a:bodyPr>
            <a:normAutofit fontScale="62500" lnSpcReduction="20000"/>
          </a:bodyPr>
          <a:lstStyle/>
          <a:p>
            <a:pPr marL="0" indent="0" algn="ctr">
              <a:buNone/>
            </a:pPr>
            <a:r>
              <a:rPr lang="it-IT" b="1" dirty="0"/>
              <a:t>Secondo orientamento</a:t>
            </a:r>
          </a:p>
          <a:p>
            <a:pPr algn="just" fontAlgn="base"/>
            <a:r>
              <a:rPr lang="it-IT" dirty="0"/>
              <a:t>«Considerato che l'art. 46 (ora 49), T.U. n. 917/1986, prevede a sua volta che sono redditi da lavoro dipendente «quelli che derivano da rapporti aventi per oggetto la prestazione di lavoro, con qualsiasi qualifica, alle dipendenze e sotto la direzione di altri», e che per la loro determinazione si ha riguardo, secondo il successivo art. 48 (ora 51), a «tutte le somme e i valori in genere, a qualunque titolo percepiti nel periodo d'imposta, anche sotto forma di erogazioni liberali, in relazione al rapporto di lavoro», è evidente che, nel disposto normativo, l'assoggettabilità a contribuzione è la regola e l'esclusione un'eccezione, che - giusta il disposto dell'art. 2697, comma 2°, c.c. - dev'esser provata da chi intende farla valere quale fatto impeditivo, modificativo o estintivo dell'obbligo contributivo» (Cass. 13467/2017; App. Roma 3062/2017).</a:t>
            </a:r>
          </a:p>
        </p:txBody>
      </p:sp>
      <p:sp>
        <p:nvSpPr>
          <p:cNvPr id="5" name="Segnaposto numero diapositiva 4">
            <a:extLst>
              <a:ext uri="{FF2B5EF4-FFF2-40B4-BE49-F238E27FC236}">
                <a16:creationId xmlns:a16="http://schemas.microsoft.com/office/drawing/2014/main" id="{8E1DDD09-5624-4C79-9B34-B83DAE8CDE3F}"/>
              </a:ext>
            </a:extLst>
          </p:cNvPr>
          <p:cNvSpPr>
            <a:spLocks noGrp="1"/>
          </p:cNvSpPr>
          <p:nvPr>
            <p:ph type="sldNum" sz="quarter" idx="12"/>
          </p:nvPr>
        </p:nvSpPr>
        <p:spPr/>
        <p:txBody>
          <a:bodyPr/>
          <a:lstStyle/>
          <a:p>
            <a:fld id="{6FB84C5F-3983-4A67-BE10-7A5CA21F5A4E}" type="slidenum">
              <a:rPr lang="it-IT" smtClean="0"/>
              <a:t>16</a:t>
            </a:fld>
            <a:endParaRPr lang="it-IT"/>
          </a:p>
        </p:txBody>
      </p:sp>
    </p:spTree>
    <p:extLst>
      <p:ext uri="{BB962C8B-B14F-4D97-AF65-F5344CB8AC3E}">
        <p14:creationId xmlns:p14="http://schemas.microsoft.com/office/powerpoint/2010/main" val="6654472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EB4657-81C5-4835-8B36-73AB9D6C2311}"/>
              </a:ext>
            </a:extLst>
          </p:cNvPr>
          <p:cNvSpPr>
            <a:spLocks noGrp="1"/>
          </p:cNvSpPr>
          <p:nvPr>
            <p:ph type="title"/>
          </p:nvPr>
        </p:nvSpPr>
        <p:spPr>
          <a:xfrm>
            <a:off x="838200" y="732441"/>
            <a:ext cx="10515600" cy="590931"/>
          </a:xfrm>
          <a:ln>
            <a:solidFill>
              <a:schemeClr val="accent1"/>
            </a:solidFill>
          </a:ln>
        </p:spPr>
        <p:txBody>
          <a:bodyPr>
            <a:spAutoFit/>
          </a:bodyPr>
          <a:lstStyle/>
          <a:p>
            <a:pPr algn="ctr"/>
            <a:r>
              <a:rPr lang="it-IT" sz="3600" dirty="0"/>
              <a:t>Titoli dedotti comunemente nei verbali di conciliazione</a:t>
            </a:r>
          </a:p>
        </p:txBody>
      </p:sp>
      <p:sp>
        <p:nvSpPr>
          <p:cNvPr id="3" name="Segnaposto contenuto 2">
            <a:extLst>
              <a:ext uri="{FF2B5EF4-FFF2-40B4-BE49-F238E27FC236}">
                <a16:creationId xmlns:a16="http://schemas.microsoft.com/office/drawing/2014/main" id="{AEA38036-BE5C-4969-A5B8-BB17672C3A81}"/>
              </a:ext>
            </a:extLst>
          </p:cNvPr>
          <p:cNvSpPr>
            <a:spLocks noGrp="1"/>
          </p:cNvSpPr>
          <p:nvPr>
            <p:ph idx="1"/>
          </p:nvPr>
        </p:nvSpPr>
        <p:spPr/>
        <p:txBody>
          <a:bodyPr>
            <a:normAutofit/>
          </a:bodyPr>
          <a:lstStyle/>
          <a:p>
            <a:pPr algn="just"/>
            <a:r>
              <a:rPr lang="it-IT" dirty="0"/>
              <a:t>Le definizioni date dalle parti al titolo dell’elargizione sono qualificazioni non vincolanti per i terzi (l’INPS) e non incidono sul rapporto contributivo.</a:t>
            </a:r>
          </a:p>
          <a:p>
            <a:pPr algn="just"/>
            <a:r>
              <a:rPr lang="it-IT" dirty="0"/>
              <a:t>La definizione di transazione novativa non è sufficiente: è indispensabile che dall’accertamento della fattispecie concreta e dall’interpretazione dell’accordo emerga che effettivamente la causa della dazione sia totalmente svincolata ed autonoma rispetto al rapporto di lavoro, al fine di regolamentare nuovi interessi ed esigenze diverse e slegate dal contratto principale.</a:t>
            </a:r>
          </a:p>
        </p:txBody>
      </p:sp>
      <p:sp>
        <p:nvSpPr>
          <p:cNvPr id="4" name="Segnaposto numero diapositiva 3">
            <a:extLst>
              <a:ext uri="{FF2B5EF4-FFF2-40B4-BE49-F238E27FC236}">
                <a16:creationId xmlns:a16="http://schemas.microsoft.com/office/drawing/2014/main" id="{B2A1CEE4-8552-46DE-8A08-B200986142EE}"/>
              </a:ext>
            </a:extLst>
          </p:cNvPr>
          <p:cNvSpPr>
            <a:spLocks noGrp="1"/>
          </p:cNvSpPr>
          <p:nvPr>
            <p:ph type="sldNum" sz="quarter" idx="12"/>
          </p:nvPr>
        </p:nvSpPr>
        <p:spPr/>
        <p:txBody>
          <a:bodyPr/>
          <a:lstStyle/>
          <a:p>
            <a:fld id="{6FB84C5F-3983-4A67-BE10-7A5CA21F5A4E}" type="slidenum">
              <a:rPr lang="it-IT" smtClean="0"/>
              <a:t>17</a:t>
            </a:fld>
            <a:endParaRPr lang="it-IT" dirty="0"/>
          </a:p>
        </p:txBody>
      </p:sp>
    </p:spTree>
    <p:extLst>
      <p:ext uri="{BB962C8B-B14F-4D97-AF65-F5344CB8AC3E}">
        <p14:creationId xmlns:p14="http://schemas.microsoft.com/office/powerpoint/2010/main" val="12224748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EB4657-81C5-4835-8B36-73AB9D6C2311}"/>
              </a:ext>
            </a:extLst>
          </p:cNvPr>
          <p:cNvSpPr>
            <a:spLocks noGrp="1"/>
          </p:cNvSpPr>
          <p:nvPr>
            <p:ph type="title"/>
          </p:nvPr>
        </p:nvSpPr>
        <p:spPr>
          <a:xfrm>
            <a:off x="838200" y="365126"/>
            <a:ext cx="10515600" cy="946150"/>
          </a:xfrm>
          <a:ln>
            <a:solidFill>
              <a:schemeClr val="accent1"/>
            </a:solidFill>
          </a:ln>
        </p:spPr>
        <p:txBody>
          <a:bodyPr>
            <a:normAutofit/>
          </a:bodyPr>
          <a:lstStyle/>
          <a:p>
            <a:pPr algn="ctr"/>
            <a:r>
              <a:rPr lang="it-IT" sz="3800" dirty="0"/>
              <a:t>L’incentivo all’esodo</a:t>
            </a:r>
          </a:p>
        </p:txBody>
      </p:sp>
      <p:sp>
        <p:nvSpPr>
          <p:cNvPr id="3" name="Segnaposto contenuto 2">
            <a:extLst>
              <a:ext uri="{FF2B5EF4-FFF2-40B4-BE49-F238E27FC236}">
                <a16:creationId xmlns:a16="http://schemas.microsoft.com/office/drawing/2014/main" id="{AEA38036-BE5C-4969-A5B8-BB17672C3A81}"/>
              </a:ext>
            </a:extLst>
          </p:cNvPr>
          <p:cNvSpPr>
            <a:spLocks noGrp="1"/>
          </p:cNvSpPr>
          <p:nvPr>
            <p:ph idx="1"/>
          </p:nvPr>
        </p:nvSpPr>
        <p:spPr>
          <a:xfrm>
            <a:off x="838200" y="1597025"/>
            <a:ext cx="10515600" cy="4011295"/>
          </a:xfrm>
          <a:ln>
            <a:noFill/>
          </a:ln>
        </p:spPr>
        <p:txBody>
          <a:bodyPr>
            <a:normAutofit fontScale="62500" lnSpcReduction="20000"/>
          </a:bodyPr>
          <a:lstStyle/>
          <a:p>
            <a:pPr marL="0" indent="0" algn="just">
              <a:buNone/>
            </a:pPr>
            <a:r>
              <a:rPr lang="it-IT" dirty="0"/>
              <a:t>L’art. 12 l. 153/69 esclude dall'imponibile contributivo "le somme corrisposte in occasione della cessazione del rapporto di lavoro al fine di incentivare l'esodo dei lavoratori, nonché quelle la cui erogazione trae origine dalla predetta cessazione".</a:t>
            </a:r>
          </a:p>
          <a:p>
            <a:pPr algn="just"/>
            <a:r>
              <a:rPr lang="it-IT" dirty="0"/>
              <a:t>Secondo giurisprudenza meno recente, le somme erogate a titolo di incentivazione all’esodo, per essere esenti da contribuzione, devono essere inserite all’interno di un piano di incentivazione finalizzato all’uscita collettiva dei lavoratori (Cass. 6663/2002). Principio superato</a:t>
            </a:r>
          </a:p>
          <a:p>
            <a:pPr algn="just"/>
            <a:r>
              <a:rPr lang="it-IT" dirty="0"/>
              <a:t>«Vanno considerate corrisposte in occasione della cessazione del rapporto di lavoro, al fine di incentivare l'esodo dei lavoratori, non solo le somme conseguite con un apposito accordo per l'erogazione dell'incentivazione anteriore alla risoluzione del rapporto, ma tutte le somme che risultino erogate in occasione della cessazione del rapporto di lavoro ai fini di incentivare l'esodo, potendo risultare ciò sia da una indicazione in tal senso nell'atto unilaterale di liquidazione delle spettanze finali, sia da elementi presuntivi (Cass. n. 23230/2004, Cass. n. 10046/2015, Cass. 13467/2017).</a:t>
            </a:r>
          </a:p>
          <a:p>
            <a:pPr algn="just"/>
            <a:r>
              <a:rPr lang="it-IT" dirty="0"/>
              <a:t>Deve essere provata in giudizio l’effettiva funzione incentivante della erogazione.</a:t>
            </a:r>
          </a:p>
          <a:p>
            <a:pPr algn="just"/>
            <a:r>
              <a:rPr lang="it-IT" dirty="0"/>
              <a:t>Spesso assoggettati a contribuzione gli importi erogati a titolo di incentivo all'esodo quando la vertenza non riguardava affatto una contestazione sulla risoluzione del rapporto o quando l'accordo era stato raggiunto a risoluzione del rapporto già avvenuta e non prima o contestualmente (Cass. 6037/2014; Cass. 20006/2017).</a:t>
            </a:r>
          </a:p>
        </p:txBody>
      </p:sp>
      <p:sp>
        <p:nvSpPr>
          <p:cNvPr id="4" name="Segnaposto numero diapositiva 3">
            <a:extLst>
              <a:ext uri="{FF2B5EF4-FFF2-40B4-BE49-F238E27FC236}">
                <a16:creationId xmlns:a16="http://schemas.microsoft.com/office/drawing/2014/main" id="{B2A1CEE4-8552-46DE-8A08-B200986142EE}"/>
              </a:ext>
            </a:extLst>
          </p:cNvPr>
          <p:cNvSpPr>
            <a:spLocks noGrp="1"/>
          </p:cNvSpPr>
          <p:nvPr>
            <p:ph type="sldNum" sz="quarter" idx="12"/>
          </p:nvPr>
        </p:nvSpPr>
        <p:spPr/>
        <p:txBody>
          <a:bodyPr/>
          <a:lstStyle/>
          <a:p>
            <a:fld id="{6FB84C5F-3983-4A67-BE10-7A5CA21F5A4E}" type="slidenum">
              <a:rPr lang="it-IT" smtClean="0"/>
              <a:t>18</a:t>
            </a:fld>
            <a:endParaRPr lang="it-IT" dirty="0"/>
          </a:p>
        </p:txBody>
      </p:sp>
    </p:spTree>
    <p:extLst>
      <p:ext uri="{BB962C8B-B14F-4D97-AF65-F5344CB8AC3E}">
        <p14:creationId xmlns:p14="http://schemas.microsoft.com/office/powerpoint/2010/main" val="12574227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EB4657-81C5-4835-8B36-73AB9D6C2311}"/>
              </a:ext>
            </a:extLst>
          </p:cNvPr>
          <p:cNvSpPr>
            <a:spLocks noGrp="1"/>
          </p:cNvSpPr>
          <p:nvPr>
            <p:ph type="title"/>
          </p:nvPr>
        </p:nvSpPr>
        <p:spPr>
          <a:xfrm>
            <a:off x="838200" y="365126"/>
            <a:ext cx="10515600" cy="946150"/>
          </a:xfrm>
          <a:ln>
            <a:solidFill>
              <a:schemeClr val="accent1"/>
            </a:solidFill>
          </a:ln>
        </p:spPr>
        <p:txBody>
          <a:bodyPr>
            <a:normAutofit/>
          </a:bodyPr>
          <a:lstStyle/>
          <a:p>
            <a:pPr algn="ctr"/>
            <a:r>
              <a:rPr lang="it-IT" sz="3800" dirty="0"/>
              <a:t>Somme erogate a titolo transattivo e novativo</a:t>
            </a:r>
          </a:p>
        </p:txBody>
      </p:sp>
      <p:sp>
        <p:nvSpPr>
          <p:cNvPr id="3" name="Segnaposto contenuto 2">
            <a:extLst>
              <a:ext uri="{FF2B5EF4-FFF2-40B4-BE49-F238E27FC236}">
                <a16:creationId xmlns:a16="http://schemas.microsoft.com/office/drawing/2014/main" id="{AEA38036-BE5C-4969-A5B8-BB17672C3A81}"/>
              </a:ext>
            </a:extLst>
          </p:cNvPr>
          <p:cNvSpPr>
            <a:spLocks noGrp="1"/>
          </p:cNvSpPr>
          <p:nvPr>
            <p:ph idx="1"/>
          </p:nvPr>
        </p:nvSpPr>
        <p:spPr>
          <a:xfrm>
            <a:off x="838200" y="1597025"/>
            <a:ext cx="10515600" cy="4011295"/>
          </a:xfrm>
          <a:ln>
            <a:noFill/>
          </a:ln>
        </p:spPr>
        <p:txBody>
          <a:bodyPr>
            <a:normAutofit fontScale="85000" lnSpcReduction="20000"/>
          </a:bodyPr>
          <a:lstStyle/>
          <a:p>
            <a:pPr algn="just"/>
            <a:r>
              <a:rPr lang="it-IT" dirty="0"/>
              <a:t>Il versamento di somme genericamente riconosciute “a titolo transattivo e novativo” non vale ad escludere l’imponibilità contributiva, a meno che non venga provata l’esistenza di un titolo autonomo, estraneo al rapporto lavorativo, che giustifichi siffatta erogazione.</a:t>
            </a:r>
          </a:p>
          <a:p>
            <a:pPr algn="just"/>
            <a:r>
              <a:rPr lang="it-IT" dirty="0"/>
              <a:t>In mancanza di siffatta prova, vi è il rischio di assoggettamento a contribuzione previdenziale delle somme corrisposte in via transattiva, ancorché novativa, al lavoratore a fronte della sua rinuncia a diritti aventi natura retributiva.</a:t>
            </a:r>
          </a:p>
          <a:p>
            <a:pPr algn="just"/>
            <a:r>
              <a:rPr lang="it-IT" dirty="0"/>
              <a:t>In sostanza, l’imponibilità contributiva delle somme versate nell’ambito di una transazione dipende dai titoli originariamente dedotti nella vertenza intrapresa dal lavoratore e dalla misura di essi; ben difficilmente si potrà ritenere esente da contribuzione una somma erogata a titolo transattivo (seppur novativo), a fronte di una pretesa originariamente fondata su mere differenze retributive (ad esempio per mancato pagamento di spettanze e retribuzioni, per lavoro straordinario, etc.).</a:t>
            </a:r>
          </a:p>
        </p:txBody>
      </p:sp>
      <p:sp>
        <p:nvSpPr>
          <p:cNvPr id="4" name="Segnaposto numero diapositiva 3">
            <a:extLst>
              <a:ext uri="{FF2B5EF4-FFF2-40B4-BE49-F238E27FC236}">
                <a16:creationId xmlns:a16="http://schemas.microsoft.com/office/drawing/2014/main" id="{B2A1CEE4-8552-46DE-8A08-B200986142EE}"/>
              </a:ext>
            </a:extLst>
          </p:cNvPr>
          <p:cNvSpPr>
            <a:spLocks noGrp="1"/>
          </p:cNvSpPr>
          <p:nvPr>
            <p:ph type="sldNum" sz="quarter" idx="12"/>
          </p:nvPr>
        </p:nvSpPr>
        <p:spPr/>
        <p:txBody>
          <a:bodyPr/>
          <a:lstStyle/>
          <a:p>
            <a:fld id="{6FB84C5F-3983-4A67-BE10-7A5CA21F5A4E}" type="slidenum">
              <a:rPr lang="it-IT" smtClean="0"/>
              <a:t>19</a:t>
            </a:fld>
            <a:endParaRPr lang="it-IT" dirty="0"/>
          </a:p>
        </p:txBody>
      </p:sp>
    </p:spTree>
    <p:extLst>
      <p:ext uri="{BB962C8B-B14F-4D97-AF65-F5344CB8AC3E}">
        <p14:creationId xmlns:p14="http://schemas.microsoft.com/office/powerpoint/2010/main" val="1087489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EB4657-81C5-4835-8B36-73AB9D6C2311}"/>
              </a:ext>
            </a:extLst>
          </p:cNvPr>
          <p:cNvSpPr>
            <a:spLocks noGrp="1"/>
          </p:cNvSpPr>
          <p:nvPr>
            <p:ph type="title"/>
          </p:nvPr>
        </p:nvSpPr>
        <p:spPr>
          <a:ln>
            <a:solidFill>
              <a:schemeClr val="accent1"/>
            </a:solidFill>
          </a:ln>
        </p:spPr>
        <p:txBody>
          <a:bodyPr>
            <a:normAutofit fontScale="90000"/>
          </a:bodyPr>
          <a:lstStyle/>
          <a:p>
            <a:pPr algn="ctr"/>
            <a:r>
              <a:rPr lang="it-IT" dirty="0"/>
              <a:t>Fonte dell’obbligazione contributiva</a:t>
            </a:r>
            <a:br>
              <a:rPr lang="it-IT" dirty="0"/>
            </a:br>
            <a:r>
              <a:rPr lang="it-IT" sz="3100" dirty="0"/>
              <a:t>(principio dell’armonizzazione dell’imponibile fiscale e previdenziale)</a:t>
            </a:r>
          </a:p>
        </p:txBody>
      </p:sp>
      <p:sp>
        <p:nvSpPr>
          <p:cNvPr id="3" name="Segnaposto contenuto 2">
            <a:extLst>
              <a:ext uri="{FF2B5EF4-FFF2-40B4-BE49-F238E27FC236}">
                <a16:creationId xmlns:a16="http://schemas.microsoft.com/office/drawing/2014/main" id="{AEA38036-BE5C-4969-A5B8-BB17672C3A81}"/>
              </a:ext>
            </a:extLst>
          </p:cNvPr>
          <p:cNvSpPr>
            <a:spLocks noGrp="1"/>
          </p:cNvSpPr>
          <p:nvPr>
            <p:ph idx="1"/>
          </p:nvPr>
        </p:nvSpPr>
        <p:spPr/>
        <p:txBody>
          <a:bodyPr>
            <a:normAutofit fontScale="77500" lnSpcReduction="20000"/>
          </a:bodyPr>
          <a:lstStyle/>
          <a:p>
            <a:pPr algn="just"/>
            <a:r>
              <a:rPr lang="it-IT" dirty="0"/>
              <a:t>Art. 12 l. n. 153 del 30/4/69 (</a:t>
            </a:r>
            <a:r>
              <a:rPr lang="it-IT" dirty="0" err="1"/>
              <a:t>sost</a:t>
            </a:r>
            <a:r>
              <a:rPr lang="it-IT" dirty="0"/>
              <a:t>. da art. 6, comma 1, </a:t>
            </a:r>
            <a:r>
              <a:rPr lang="it-IT" dirty="0" err="1"/>
              <a:t>D.Lgs.</a:t>
            </a:r>
            <a:r>
              <a:rPr lang="it-IT" dirty="0"/>
              <a:t> 2/9/1997, n. 314):</a:t>
            </a:r>
          </a:p>
          <a:p>
            <a:pPr marL="0" indent="0" algn="just">
              <a:buNone/>
            </a:pPr>
            <a:r>
              <a:rPr lang="it-IT" dirty="0"/>
              <a:t>«1. Costituiscono redditi di lavoro dipendente ai fini contributivi quelli di cui all'articolo 46, comma 1, del testo unico delle imposte sui redditi, approvato con decreto del Presidente della Repubblica 22 dicembre 1986, n. 917, maturati nel periodo di riferimento. […]</a:t>
            </a:r>
          </a:p>
          <a:p>
            <a:pPr marL="0" indent="0" algn="just">
              <a:buNone/>
            </a:pPr>
            <a:r>
              <a:rPr lang="it-IT" dirty="0"/>
              <a:t>4. Sono esclusi dalla base imponibile:</a:t>
            </a:r>
          </a:p>
          <a:p>
            <a:pPr marL="0" indent="0" algn="just">
              <a:buNone/>
            </a:pPr>
            <a:r>
              <a:rPr lang="it-IT" dirty="0"/>
              <a:t>a) le somme corrisposte a titolo di trattamento di fine rapporto;</a:t>
            </a:r>
          </a:p>
          <a:p>
            <a:pPr marL="0" indent="0" algn="just">
              <a:buNone/>
            </a:pPr>
            <a:r>
              <a:rPr lang="it-IT" dirty="0"/>
              <a:t>b) le somme corrisposte in occasione della cessazione del rapporto di lavoro al fine di incentivare l'esodo dei lavoratori, nonché quelle la cui erogazione trae origine dalla predetta cessazione, fatta salva l'imponibilità dell'indennità sostitutiva del preavviso;</a:t>
            </a:r>
          </a:p>
          <a:p>
            <a:pPr marL="0" indent="0" algn="just">
              <a:buNone/>
            </a:pPr>
            <a:r>
              <a:rPr lang="it-IT" dirty="0"/>
              <a:t>c) i proventi e le indennità conseguite, anche in forma assicurativa, a titolo di risarcimento danni […]</a:t>
            </a:r>
          </a:p>
          <a:p>
            <a:pPr marL="0" indent="0" algn="just">
              <a:buNone/>
            </a:pPr>
            <a:r>
              <a:rPr lang="it-IT" dirty="0"/>
              <a:t>5. L'elencazione degli elementi esclusi dalla base imponibile è tassativa».</a:t>
            </a:r>
          </a:p>
        </p:txBody>
      </p:sp>
      <p:sp>
        <p:nvSpPr>
          <p:cNvPr id="4" name="Segnaposto numero diapositiva 3">
            <a:extLst>
              <a:ext uri="{FF2B5EF4-FFF2-40B4-BE49-F238E27FC236}">
                <a16:creationId xmlns:a16="http://schemas.microsoft.com/office/drawing/2014/main" id="{B2A1CEE4-8552-46DE-8A08-B200986142EE}"/>
              </a:ext>
            </a:extLst>
          </p:cNvPr>
          <p:cNvSpPr>
            <a:spLocks noGrp="1"/>
          </p:cNvSpPr>
          <p:nvPr>
            <p:ph type="sldNum" sz="quarter" idx="12"/>
          </p:nvPr>
        </p:nvSpPr>
        <p:spPr/>
        <p:txBody>
          <a:bodyPr/>
          <a:lstStyle/>
          <a:p>
            <a:fld id="{6FB84C5F-3983-4A67-BE10-7A5CA21F5A4E}" type="slidenum">
              <a:rPr lang="it-IT" smtClean="0"/>
              <a:t>2</a:t>
            </a:fld>
            <a:endParaRPr lang="it-IT" dirty="0"/>
          </a:p>
        </p:txBody>
      </p:sp>
    </p:spTree>
    <p:extLst>
      <p:ext uri="{BB962C8B-B14F-4D97-AF65-F5344CB8AC3E}">
        <p14:creationId xmlns:p14="http://schemas.microsoft.com/office/powerpoint/2010/main" val="1281607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EB4657-81C5-4835-8B36-73AB9D6C2311}"/>
              </a:ext>
            </a:extLst>
          </p:cNvPr>
          <p:cNvSpPr>
            <a:spLocks noGrp="1"/>
          </p:cNvSpPr>
          <p:nvPr>
            <p:ph type="title"/>
          </p:nvPr>
        </p:nvSpPr>
        <p:spPr>
          <a:xfrm>
            <a:off x="838200" y="365126"/>
            <a:ext cx="10515600" cy="946150"/>
          </a:xfrm>
          <a:ln>
            <a:solidFill>
              <a:schemeClr val="accent1"/>
            </a:solidFill>
          </a:ln>
        </p:spPr>
        <p:txBody>
          <a:bodyPr>
            <a:normAutofit/>
          </a:bodyPr>
          <a:lstStyle/>
          <a:p>
            <a:pPr algn="ctr"/>
            <a:r>
              <a:rPr lang="it-IT" sz="3800" dirty="0"/>
              <a:t>L’integrazione al TFR</a:t>
            </a:r>
          </a:p>
        </p:txBody>
      </p:sp>
      <p:sp>
        <p:nvSpPr>
          <p:cNvPr id="3" name="Segnaposto contenuto 2">
            <a:extLst>
              <a:ext uri="{FF2B5EF4-FFF2-40B4-BE49-F238E27FC236}">
                <a16:creationId xmlns:a16="http://schemas.microsoft.com/office/drawing/2014/main" id="{AEA38036-BE5C-4969-A5B8-BB17672C3A81}"/>
              </a:ext>
            </a:extLst>
          </p:cNvPr>
          <p:cNvSpPr>
            <a:spLocks noGrp="1"/>
          </p:cNvSpPr>
          <p:nvPr>
            <p:ph idx="1"/>
          </p:nvPr>
        </p:nvSpPr>
        <p:spPr>
          <a:xfrm>
            <a:off x="838200" y="1597025"/>
            <a:ext cx="10515600" cy="4011295"/>
          </a:xfrm>
          <a:ln>
            <a:noFill/>
          </a:ln>
        </p:spPr>
        <p:txBody>
          <a:bodyPr>
            <a:normAutofit fontScale="62500" lnSpcReduction="20000"/>
          </a:bodyPr>
          <a:lstStyle/>
          <a:p>
            <a:pPr marL="0" indent="0" algn="just">
              <a:buNone/>
            </a:pPr>
            <a:r>
              <a:rPr lang="it-IT" dirty="0"/>
              <a:t>L’art. 12, lett. a), l. 153/69 esclude dall'imponibile contributivo "le somme corrisposte a titolo di trattamento di fine rapporto".</a:t>
            </a:r>
          </a:p>
          <a:p>
            <a:pPr algn="just"/>
            <a:r>
              <a:rPr lang="it-IT" dirty="0"/>
              <a:t>Orientamento giurisprudenziale </a:t>
            </a:r>
            <a:r>
              <a:rPr lang="it-IT" dirty="0" err="1"/>
              <a:t>tralaticio</a:t>
            </a:r>
            <a:r>
              <a:rPr lang="it-IT" dirty="0"/>
              <a:t>: «Gli importi corrisposti ad integrazione del trattamento di fine rapporto e quelli erogati una tantum non sono assoggettabili a contribuzione se sono stati concessi a titolo di liberalità e senza collegamento col rendimento del lavoratore o l'andamento aziendale e, cioè, in connessione solo occasionale con il rapporto di lavoro, come è configurabile nel caso di somme riconosciute in sede di transazioni individuali o collettive relative a pretese dei lavoratori la cui fondatezza non sia stata riconosciuta, neanche parzialmente, dal datore di lavoro» (Cass. 6923/96).</a:t>
            </a:r>
          </a:p>
          <a:p>
            <a:pPr algn="just"/>
            <a:r>
              <a:rPr lang="it-IT" dirty="0"/>
              <a:t>Orientamento rigoroso (più corretto): le somme vengono assoggettate a contribuzione quando il datore di lavoro non riesca a provare "che esse sono state determinate sulla base dei criteri previsti dall'art. 2120 c.c. ed a completamento dell'insufficiente liquidazione del trattamento di fine rapporto operato in precedenza (Cass. 4999/1992).</a:t>
            </a:r>
          </a:p>
          <a:p>
            <a:pPr algn="just"/>
            <a:r>
              <a:rPr lang="it-IT" dirty="0"/>
              <a:t>Art. 51 TUIR: «Il reddito di lavoro dipendente è costituito da tutte le somme e i valori in genere, a qualunque titolo percepiti nel periodo d'imposta, anche sotto forma di erogazioni liberali, in relazione al rapporto di lavoro». Sconfessa il primo orientamento.</a:t>
            </a:r>
          </a:p>
          <a:p>
            <a:pPr algn="just"/>
            <a:r>
              <a:rPr lang="it-IT" dirty="0"/>
              <a:t>Casi assurdi: vertenze per straordinario chiuse con somme a titolo di integrazione al TFR!</a:t>
            </a:r>
          </a:p>
          <a:p>
            <a:pPr marL="0" indent="0" algn="just">
              <a:buNone/>
            </a:pPr>
            <a:r>
              <a:rPr lang="it-IT" dirty="0"/>
              <a:t>    </a:t>
            </a:r>
          </a:p>
        </p:txBody>
      </p:sp>
      <p:sp>
        <p:nvSpPr>
          <p:cNvPr id="4" name="Segnaposto numero diapositiva 3">
            <a:extLst>
              <a:ext uri="{FF2B5EF4-FFF2-40B4-BE49-F238E27FC236}">
                <a16:creationId xmlns:a16="http://schemas.microsoft.com/office/drawing/2014/main" id="{B2A1CEE4-8552-46DE-8A08-B200986142EE}"/>
              </a:ext>
            </a:extLst>
          </p:cNvPr>
          <p:cNvSpPr>
            <a:spLocks noGrp="1"/>
          </p:cNvSpPr>
          <p:nvPr>
            <p:ph type="sldNum" sz="quarter" idx="12"/>
          </p:nvPr>
        </p:nvSpPr>
        <p:spPr/>
        <p:txBody>
          <a:bodyPr/>
          <a:lstStyle/>
          <a:p>
            <a:fld id="{6FB84C5F-3983-4A67-BE10-7A5CA21F5A4E}" type="slidenum">
              <a:rPr lang="it-IT" smtClean="0"/>
              <a:t>20</a:t>
            </a:fld>
            <a:endParaRPr lang="it-IT" dirty="0"/>
          </a:p>
        </p:txBody>
      </p:sp>
    </p:spTree>
    <p:extLst>
      <p:ext uri="{BB962C8B-B14F-4D97-AF65-F5344CB8AC3E}">
        <p14:creationId xmlns:p14="http://schemas.microsoft.com/office/powerpoint/2010/main" val="10748097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EB4657-81C5-4835-8B36-73AB9D6C2311}"/>
              </a:ext>
            </a:extLst>
          </p:cNvPr>
          <p:cNvSpPr>
            <a:spLocks noGrp="1"/>
          </p:cNvSpPr>
          <p:nvPr>
            <p:ph type="title"/>
          </p:nvPr>
        </p:nvSpPr>
        <p:spPr>
          <a:xfrm>
            <a:off x="838200" y="365126"/>
            <a:ext cx="10515600" cy="946150"/>
          </a:xfrm>
          <a:ln>
            <a:solidFill>
              <a:schemeClr val="accent1"/>
            </a:solidFill>
          </a:ln>
        </p:spPr>
        <p:txBody>
          <a:bodyPr>
            <a:normAutofit/>
          </a:bodyPr>
          <a:lstStyle/>
          <a:p>
            <a:pPr algn="ctr"/>
            <a:r>
              <a:rPr lang="it-IT" sz="3800" dirty="0"/>
              <a:t>Il risarcimento dei danni</a:t>
            </a:r>
          </a:p>
        </p:txBody>
      </p:sp>
      <p:sp>
        <p:nvSpPr>
          <p:cNvPr id="3" name="Segnaposto contenuto 2">
            <a:extLst>
              <a:ext uri="{FF2B5EF4-FFF2-40B4-BE49-F238E27FC236}">
                <a16:creationId xmlns:a16="http://schemas.microsoft.com/office/drawing/2014/main" id="{AEA38036-BE5C-4969-A5B8-BB17672C3A81}"/>
              </a:ext>
            </a:extLst>
          </p:cNvPr>
          <p:cNvSpPr>
            <a:spLocks noGrp="1"/>
          </p:cNvSpPr>
          <p:nvPr>
            <p:ph idx="1"/>
          </p:nvPr>
        </p:nvSpPr>
        <p:spPr>
          <a:xfrm>
            <a:off x="838200" y="1597025"/>
            <a:ext cx="10515600" cy="4011295"/>
          </a:xfrm>
          <a:ln>
            <a:noFill/>
          </a:ln>
        </p:spPr>
        <p:txBody>
          <a:bodyPr>
            <a:normAutofit fontScale="62500" lnSpcReduction="20000"/>
          </a:bodyPr>
          <a:lstStyle/>
          <a:p>
            <a:pPr marL="0" indent="0" algn="just">
              <a:buNone/>
            </a:pPr>
            <a:r>
              <a:rPr lang="it-IT" dirty="0"/>
              <a:t>L’art. 12, lett. c), l. 153/69 esclude dall'imponibile contributivo "i proventi e le indennità conseguite, anche in forma assicurativa, a titolo di risarcimento danni".</a:t>
            </a:r>
          </a:p>
          <a:p>
            <a:pPr algn="just"/>
            <a:r>
              <a:rPr lang="it-IT" dirty="0"/>
              <a:t>Non assoggettate a contribuzione le somme versate al lavoratore, in sede di transazione, a titolo di indennizzo di danni non patrimoniali o che abbiano dei risvolti patrimoniali solo indiretti, non risultando direttamente connessi alla perdita di un reddito retributivo. Ad es. il risarcimento danni per perdita della capacità lavorativa, per danno biologico o "esistenziale" ed alla vita di relazione, per danno da perdita di chance o alla professionalità, da demansionamento, all'immagine, il risarcimento del danno contributivo ex art. 2116 c.c. (poiché, diversamente, dovrebbe ritenersi aggirata la prescrizione contributiva), il risarcimento del danno da violazione di diritti di prelazione nelle nuove assunzioni (difettando il rapporto lavorativo).</a:t>
            </a:r>
          </a:p>
          <a:p>
            <a:pPr algn="just"/>
            <a:r>
              <a:rPr lang="it-IT" dirty="0"/>
              <a:t>Presuppone che tra le pretese originarie del lavoratore ve ne fosse una tesa ad ottenere il risarcimento di un danno che va esente da contribuzione. Non valida la qualificazione data dalle parti a mo’ di clausola di stile in una vertenza sorta sulla base di altre doglienze.</a:t>
            </a:r>
          </a:p>
          <a:p>
            <a:pPr algn="just"/>
            <a:r>
              <a:rPr lang="it-IT" dirty="0"/>
              <a:t>Opportuno che datore di lavoro e lavoratore raccolgano validi elementi probatori per dimostrare, in caso di futuro contenzioso con l'Ente previdenziale (o con l'amministrazione finanziaria, nel caso sia stata esclusa anche la ritenuta fiscale in virtù del titolo risarcitorio), l'apparente fondatezza della pretesa risarcitoria e della sua possibile entità (certificati medici rilasciati dall'ASL, precedenti denunzie di mobbing e demansionamento da cui emergano gli indizi di gravità della condotta censurata, documenti da cui possa risultare la lesione dell’immagine, etc.).</a:t>
            </a:r>
          </a:p>
        </p:txBody>
      </p:sp>
      <p:sp>
        <p:nvSpPr>
          <p:cNvPr id="4" name="Segnaposto numero diapositiva 3">
            <a:extLst>
              <a:ext uri="{FF2B5EF4-FFF2-40B4-BE49-F238E27FC236}">
                <a16:creationId xmlns:a16="http://schemas.microsoft.com/office/drawing/2014/main" id="{B2A1CEE4-8552-46DE-8A08-B200986142EE}"/>
              </a:ext>
            </a:extLst>
          </p:cNvPr>
          <p:cNvSpPr>
            <a:spLocks noGrp="1"/>
          </p:cNvSpPr>
          <p:nvPr>
            <p:ph type="sldNum" sz="quarter" idx="12"/>
          </p:nvPr>
        </p:nvSpPr>
        <p:spPr/>
        <p:txBody>
          <a:bodyPr/>
          <a:lstStyle/>
          <a:p>
            <a:fld id="{6FB84C5F-3983-4A67-BE10-7A5CA21F5A4E}" type="slidenum">
              <a:rPr lang="it-IT" smtClean="0"/>
              <a:t>21</a:t>
            </a:fld>
            <a:endParaRPr lang="it-IT" dirty="0"/>
          </a:p>
        </p:txBody>
      </p:sp>
    </p:spTree>
    <p:extLst>
      <p:ext uri="{BB962C8B-B14F-4D97-AF65-F5344CB8AC3E}">
        <p14:creationId xmlns:p14="http://schemas.microsoft.com/office/powerpoint/2010/main" val="33634020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EB4657-81C5-4835-8B36-73AB9D6C2311}"/>
              </a:ext>
            </a:extLst>
          </p:cNvPr>
          <p:cNvSpPr>
            <a:spLocks noGrp="1"/>
          </p:cNvSpPr>
          <p:nvPr>
            <p:ph type="title"/>
          </p:nvPr>
        </p:nvSpPr>
        <p:spPr>
          <a:xfrm>
            <a:off x="838200" y="365126"/>
            <a:ext cx="10515600" cy="946150"/>
          </a:xfrm>
          <a:ln>
            <a:solidFill>
              <a:schemeClr val="accent1"/>
            </a:solidFill>
          </a:ln>
        </p:spPr>
        <p:txBody>
          <a:bodyPr>
            <a:normAutofit/>
          </a:bodyPr>
          <a:lstStyle/>
          <a:p>
            <a:pPr algn="ctr"/>
            <a:r>
              <a:rPr lang="it-IT" sz="3800" dirty="0"/>
              <a:t>Transazioni sull’impugnativa di licenziamento</a:t>
            </a:r>
          </a:p>
        </p:txBody>
      </p:sp>
      <p:sp>
        <p:nvSpPr>
          <p:cNvPr id="3" name="Segnaposto contenuto 2">
            <a:extLst>
              <a:ext uri="{FF2B5EF4-FFF2-40B4-BE49-F238E27FC236}">
                <a16:creationId xmlns:a16="http://schemas.microsoft.com/office/drawing/2014/main" id="{AEA38036-BE5C-4969-A5B8-BB17672C3A81}"/>
              </a:ext>
            </a:extLst>
          </p:cNvPr>
          <p:cNvSpPr>
            <a:spLocks noGrp="1"/>
          </p:cNvSpPr>
          <p:nvPr>
            <p:ph idx="1"/>
          </p:nvPr>
        </p:nvSpPr>
        <p:spPr>
          <a:xfrm>
            <a:off x="883920" y="1524001"/>
            <a:ext cx="10515600" cy="5186046"/>
          </a:xfrm>
          <a:ln>
            <a:noFill/>
          </a:ln>
        </p:spPr>
        <p:txBody>
          <a:bodyPr>
            <a:normAutofit fontScale="85000" lnSpcReduction="20000"/>
          </a:bodyPr>
          <a:lstStyle/>
          <a:p>
            <a:pPr algn="just"/>
            <a:r>
              <a:rPr lang="it-IT" dirty="0"/>
              <a:t>Sussiste l’obbligo contributivo sulle somme erogate nell’ambito di una transazione stipulata dopo la risoluzione del rapporto per licenziamento, al fine di indurre il lavoratore ad accettare il recesso ed a rinunciare all’impugnazione dello stesso ed alle tutele apprestate dall’ordinamento?</a:t>
            </a:r>
          </a:p>
          <a:p>
            <a:pPr algn="just"/>
            <a:r>
              <a:rPr lang="it-IT" dirty="0"/>
              <a:t>«La somma ricevuta dal singolo lavoratore, dopo che lo stesso ha impugnato il licenziamento, sulla base di transazione intervenuta con il datore di lavoro, non integra un incentivo all'esodo - ai sensi della L. 30 aprile 1969, n. 153, art. 12, come modificato dal </a:t>
            </a:r>
            <a:r>
              <a:rPr lang="it-IT" dirty="0" err="1"/>
              <a:t>D.Lgs.</a:t>
            </a:r>
            <a:r>
              <a:rPr lang="it-IT" dirty="0"/>
              <a:t> 2 settembre 1997, n. 314, art. 6, comma 1, - ma ha natura retributiva, con conseguente assoggettabilità a contribuzione previdenziale» (Cass. n. 20006/2017, richiamando  Cass. 3685/2014).</a:t>
            </a:r>
          </a:p>
          <a:p>
            <a:pPr algn="just"/>
            <a:r>
              <a:rPr lang="it-IT" dirty="0"/>
              <a:t>I due precedenti, però, si riferiscono a casi particolari, con art. 18 </a:t>
            </a:r>
            <a:r>
              <a:rPr lang="it-IT" dirty="0" err="1"/>
              <a:t>S.d.L</a:t>
            </a:r>
            <a:r>
              <a:rPr lang="it-IT" dirty="0"/>
              <a:t>. ante riforma Fornero (sanzione unica per licenziamento illegittimo): la rinunzia del lavoratore ad ottenere la reintegra e le retribuzioni perdute, a fronte di una somma erogata a titolo transattivo, specie se la transazione fosse intervenuta dopo una sentenza di annullamento del licenziamento (tale era la fattispecie decisa da Cass. 20006/2017), non può far venir meno l’obbligo contributivo del datore sulla somma liquidabile ex art. 18 l. 300/70.</a:t>
            </a:r>
          </a:p>
          <a:p>
            <a:pPr algn="just"/>
            <a:r>
              <a:rPr lang="it-IT" dirty="0"/>
              <a:t>Sussistono precedenti di segno contrario (cfr. Cass. 19587/17; app. Mi 1789/18).</a:t>
            </a:r>
          </a:p>
        </p:txBody>
      </p:sp>
      <p:sp>
        <p:nvSpPr>
          <p:cNvPr id="4" name="Segnaposto numero diapositiva 3">
            <a:extLst>
              <a:ext uri="{FF2B5EF4-FFF2-40B4-BE49-F238E27FC236}">
                <a16:creationId xmlns:a16="http://schemas.microsoft.com/office/drawing/2014/main" id="{B2A1CEE4-8552-46DE-8A08-B200986142EE}"/>
              </a:ext>
            </a:extLst>
          </p:cNvPr>
          <p:cNvSpPr>
            <a:spLocks noGrp="1"/>
          </p:cNvSpPr>
          <p:nvPr>
            <p:ph type="sldNum" sz="quarter" idx="12"/>
          </p:nvPr>
        </p:nvSpPr>
        <p:spPr/>
        <p:txBody>
          <a:bodyPr/>
          <a:lstStyle/>
          <a:p>
            <a:fld id="{6FB84C5F-3983-4A67-BE10-7A5CA21F5A4E}" type="slidenum">
              <a:rPr lang="it-IT" smtClean="0"/>
              <a:t>22</a:t>
            </a:fld>
            <a:endParaRPr lang="it-IT" dirty="0"/>
          </a:p>
        </p:txBody>
      </p:sp>
    </p:spTree>
    <p:extLst>
      <p:ext uri="{BB962C8B-B14F-4D97-AF65-F5344CB8AC3E}">
        <p14:creationId xmlns:p14="http://schemas.microsoft.com/office/powerpoint/2010/main" val="12099471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EB4657-81C5-4835-8B36-73AB9D6C2311}"/>
              </a:ext>
            </a:extLst>
          </p:cNvPr>
          <p:cNvSpPr>
            <a:spLocks noGrp="1"/>
          </p:cNvSpPr>
          <p:nvPr>
            <p:ph type="title"/>
          </p:nvPr>
        </p:nvSpPr>
        <p:spPr>
          <a:xfrm>
            <a:off x="838200" y="365126"/>
            <a:ext cx="10515600" cy="946150"/>
          </a:xfrm>
          <a:ln>
            <a:solidFill>
              <a:schemeClr val="accent1"/>
            </a:solidFill>
          </a:ln>
        </p:spPr>
        <p:txBody>
          <a:bodyPr>
            <a:normAutofit fontScale="90000"/>
          </a:bodyPr>
          <a:lstStyle/>
          <a:p>
            <a:pPr algn="ctr"/>
            <a:r>
              <a:rPr lang="it-IT" sz="3800" dirty="0"/>
              <a:t>Transazioni sul licenziamento</a:t>
            </a:r>
            <a:br>
              <a:rPr lang="it-IT" sz="3800" dirty="0"/>
            </a:br>
            <a:r>
              <a:rPr lang="it-IT" sz="3800" dirty="0"/>
              <a:t>alla luce della disciplina vigente</a:t>
            </a:r>
          </a:p>
        </p:txBody>
      </p:sp>
      <p:sp>
        <p:nvSpPr>
          <p:cNvPr id="3" name="Segnaposto contenuto 2">
            <a:extLst>
              <a:ext uri="{FF2B5EF4-FFF2-40B4-BE49-F238E27FC236}">
                <a16:creationId xmlns:a16="http://schemas.microsoft.com/office/drawing/2014/main" id="{AEA38036-BE5C-4969-A5B8-BB17672C3A81}"/>
              </a:ext>
            </a:extLst>
          </p:cNvPr>
          <p:cNvSpPr>
            <a:spLocks noGrp="1"/>
          </p:cNvSpPr>
          <p:nvPr>
            <p:ph idx="1"/>
          </p:nvPr>
        </p:nvSpPr>
        <p:spPr>
          <a:xfrm>
            <a:off x="883920" y="1524001"/>
            <a:ext cx="10515600" cy="5186046"/>
          </a:xfrm>
          <a:ln>
            <a:noFill/>
          </a:ln>
        </p:spPr>
        <p:txBody>
          <a:bodyPr>
            <a:normAutofit fontScale="70000" lnSpcReduction="20000"/>
          </a:bodyPr>
          <a:lstStyle/>
          <a:p>
            <a:pPr algn="just"/>
            <a:r>
              <a:rPr lang="it-IT" dirty="0"/>
              <a:t>Con la riforma Fornero (l. 92/2012) dell’art. 18 </a:t>
            </a:r>
            <a:r>
              <a:rPr lang="it-IT" dirty="0" err="1"/>
              <a:t>S.d.L</a:t>
            </a:r>
            <a:r>
              <a:rPr lang="it-IT" dirty="0"/>
              <a:t>. ed ancor più con le c.d. tutele crescenti (d.lgs. 23/2015), l’annullamento del licenziamento e la reintegra nel posto di lavoro costituiscono un’eccezione rispetto alla regola generale della mera </a:t>
            </a:r>
            <a:r>
              <a:rPr lang="it-IT" dirty="0" err="1"/>
              <a:t>indennizzabilità</a:t>
            </a:r>
            <a:r>
              <a:rPr lang="it-IT" dirty="0"/>
              <a:t> economica del licenziamento illegittimo.</a:t>
            </a:r>
          </a:p>
          <a:p>
            <a:pPr algn="just"/>
            <a:r>
              <a:rPr lang="it-IT" dirty="0"/>
              <a:t>In tutte le ipotesi in cui il Giudice, pur ritenendo illegittimo il recesso datoriale, dichiari risolto il rapporto di lavoro alla data del licenziamento e liquidi un’indennità economica “onnicomprensiva”, non vi sono conseguenze sul piano contributivo. L’indennizzo liquidato va esente da contribuzione ed è da ritenersi comprensivo anche del danno contributivo, come già statuito in passato sull’art. 8 l. </a:t>
            </a:r>
            <a:r>
              <a:rPr lang="it-IT"/>
              <a:t>604/66 </a:t>
            </a:r>
            <a:r>
              <a:rPr lang="it-IT" dirty="0"/>
              <a:t>(cfr. Maresca; Circ. INPS 125/92; Cass. 2288/93, App. To 702/2019).</a:t>
            </a:r>
          </a:p>
          <a:p>
            <a:pPr algn="just"/>
            <a:r>
              <a:rPr lang="it-IT" dirty="0"/>
              <a:t>Nella vertenza avente ad oggetto l’impugnativa del licenziamento, laddove non sia intervenuta una pronunzia giudiziale di annullamento del recesso e le pretese del lavoratore siano graduate secondo le varie ipotesi dell’art. 18 l. 300/70 o del d.lgs. 23/2015, ben può essere raggiunta una transazione nella quale il lavoratore rinunzia ad impugnare il licenziamento, accetta i suoi effetti alla data di irrogazione e riceve una somma onnicomprensiva a titolo transattivo o di indennizzo dei patimenti derivanti dalla risoluzione del rapporto, che tenga luogo della possibile liquidazione di un indennizzo economico da parte del Giudice.</a:t>
            </a:r>
          </a:p>
          <a:p>
            <a:pPr algn="just"/>
            <a:r>
              <a:rPr lang="it-IT" dirty="0"/>
              <a:t>In tal caso, si deve ritenere che le somme erogate abbiano funzione risarcitoria/indennitaria, siano onnicomprensive (anche del danno contributivo) e vadano esenti da contribuzione, ai sensi del vigente art. 12, lett. b) o lett. c), l. 153/69.</a:t>
            </a:r>
          </a:p>
          <a:p>
            <a:pPr algn="just"/>
            <a:r>
              <a:rPr lang="it-IT" dirty="0"/>
              <a:t>Se vi è già stata pronunzia di reintegra cfr. Cass. 19587/17; app. Mi 1789/18.</a:t>
            </a:r>
          </a:p>
        </p:txBody>
      </p:sp>
      <p:sp>
        <p:nvSpPr>
          <p:cNvPr id="4" name="Segnaposto numero diapositiva 3">
            <a:extLst>
              <a:ext uri="{FF2B5EF4-FFF2-40B4-BE49-F238E27FC236}">
                <a16:creationId xmlns:a16="http://schemas.microsoft.com/office/drawing/2014/main" id="{B2A1CEE4-8552-46DE-8A08-B200986142EE}"/>
              </a:ext>
            </a:extLst>
          </p:cNvPr>
          <p:cNvSpPr>
            <a:spLocks noGrp="1"/>
          </p:cNvSpPr>
          <p:nvPr>
            <p:ph type="sldNum" sz="quarter" idx="12"/>
          </p:nvPr>
        </p:nvSpPr>
        <p:spPr/>
        <p:txBody>
          <a:bodyPr/>
          <a:lstStyle/>
          <a:p>
            <a:fld id="{6FB84C5F-3983-4A67-BE10-7A5CA21F5A4E}" type="slidenum">
              <a:rPr lang="it-IT" smtClean="0"/>
              <a:t>23</a:t>
            </a:fld>
            <a:endParaRPr lang="it-IT" dirty="0"/>
          </a:p>
        </p:txBody>
      </p:sp>
    </p:spTree>
    <p:extLst>
      <p:ext uri="{BB962C8B-B14F-4D97-AF65-F5344CB8AC3E}">
        <p14:creationId xmlns:p14="http://schemas.microsoft.com/office/powerpoint/2010/main" val="38290984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EB4657-81C5-4835-8B36-73AB9D6C2311}"/>
              </a:ext>
            </a:extLst>
          </p:cNvPr>
          <p:cNvSpPr>
            <a:spLocks noGrp="1"/>
          </p:cNvSpPr>
          <p:nvPr>
            <p:ph type="title"/>
          </p:nvPr>
        </p:nvSpPr>
        <p:spPr>
          <a:xfrm>
            <a:off x="838200" y="365126"/>
            <a:ext cx="10515600" cy="946150"/>
          </a:xfrm>
          <a:ln>
            <a:solidFill>
              <a:schemeClr val="accent1"/>
            </a:solidFill>
          </a:ln>
        </p:spPr>
        <p:txBody>
          <a:bodyPr>
            <a:normAutofit/>
          </a:bodyPr>
          <a:lstStyle/>
          <a:p>
            <a:pPr algn="ctr"/>
            <a:r>
              <a:rPr lang="it-IT" sz="3800" dirty="0"/>
              <a:t>Rimborso delle spese legali</a:t>
            </a:r>
          </a:p>
        </p:txBody>
      </p:sp>
      <p:sp>
        <p:nvSpPr>
          <p:cNvPr id="3" name="Segnaposto contenuto 2">
            <a:extLst>
              <a:ext uri="{FF2B5EF4-FFF2-40B4-BE49-F238E27FC236}">
                <a16:creationId xmlns:a16="http://schemas.microsoft.com/office/drawing/2014/main" id="{AEA38036-BE5C-4969-A5B8-BB17672C3A81}"/>
              </a:ext>
            </a:extLst>
          </p:cNvPr>
          <p:cNvSpPr>
            <a:spLocks noGrp="1"/>
          </p:cNvSpPr>
          <p:nvPr>
            <p:ph idx="1"/>
          </p:nvPr>
        </p:nvSpPr>
        <p:spPr>
          <a:xfrm>
            <a:off x="838200" y="1597025"/>
            <a:ext cx="10515600" cy="4011295"/>
          </a:xfrm>
          <a:ln>
            <a:noFill/>
          </a:ln>
        </p:spPr>
        <p:txBody>
          <a:bodyPr>
            <a:normAutofit/>
          </a:bodyPr>
          <a:lstStyle/>
          <a:p>
            <a:pPr marL="0" indent="0" algn="just">
              <a:buNone/>
            </a:pPr>
            <a:r>
              <a:rPr lang="it-IT" dirty="0"/>
              <a:t>Trattandosi di un rimborso di spese e costi, che integrano un danno emergente e non afferiscono in alcun modo al rapporto lavorativo, la voce va ovviamente esente da imposizione (fiscale e) contributiva.</a:t>
            </a:r>
          </a:p>
        </p:txBody>
      </p:sp>
      <p:sp>
        <p:nvSpPr>
          <p:cNvPr id="4" name="Segnaposto numero diapositiva 3">
            <a:extLst>
              <a:ext uri="{FF2B5EF4-FFF2-40B4-BE49-F238E27FC236}">
                <a16:creationId xmlns:a16="http://schemas.microsoft.com/office/drawing/2014/main" id="{B2A1CEE4-8552-46DE-8A08-B200986142EE}"/>
              </a:ext>
            </a:extLst>
          </p:cNvPr>
          <p:cNvSpPr>
            <a:spLocks noGrp="1"/>
          </p:cNvSpPr>
          <p:nvPr>
            <p:ph type="sldNum" sz="quarter" idx="12"/>
          </p:nvPr>
        </p:nvSpPr>
        <p:spPr/>
        <p:txBody>
          <a:bodyPr/>
          <a:lstStyle/>
          <a:p>
            <a:fld id="{6FB84C5F-3983-4A67-BE10-7A5CA21F5A4E}" type="slidenum">
              <a:rPr lang="it-IT" smtClean="0"/>
              <a:t>24</a:t>
            </a:fld>
            <a:endParaRPr lang="it-IT" dirty="0"/>
          </a:p>
        </p:txBody>
      </p:sp>
    </p:spTree>
    <p:extLst>
      <p:ext uri="{BB962C8B-B14F-4D97-AF65-F5344CB8AC3E}">
        <p14:creationId xmlns:p14="http://schemas.microsoft.com/office/powerpoint/2010/main" val="9329338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EB4657-81C5-4835-8B36-73AB9D6C2311}"/>
              </a:ext>
            </a:extLst>
          </p:cNvPr>
          <p:cNvSpPr>
            <a:spLocks noGrp="1"/>
          </p:cNvSpPr>
          <p:nvPr>
            <p:ph type="title"/>
          </p:nvPr>
        </p:nvSpPr>
        <p:spPr>
          <a:ln>
            <a:solidFill>
              <a:schemeClr val="accent1"/>
            </a:solidFill>
          </a:ln>
        </p:spPr>
        <p:txBody>
          <a:bodyPr>
            <a:normAutofit/>
          </a:bodyPr>
          <a:lstStyle/>
          <a:p>
            <a:pPr algn="ctr"/>
            <a:r>
              <a:rPr lang="it-IT" sz="3800" dirty="0"/>
              <a:t>Transazioni relative a rapporto di agenzia</a:t>
            </a:r>
          </a:p>
        </p:txBody>
      </p:sp>
      <p:sp>
        <p:nvSpPr>
          <p:cNvPr id="3" name="Segnaposto contenuto 2">
            <a:extLst>
              <a:ext uri="{FF2B5EF4-FFF2-40B4-BE49-F238E27FC236}">
                <a16:creationId xmlns:a16="http://schemas.microsoft.com/office/drawing/2014/main" id="{AEA38036-BE5C-4969-A5B8-BB17672C3A81}"/>
              </a:ext>
            </a:extLst>
          </p:cNvPr>
          <p:cNvSpPr>
            <a:spLocks noGrp="1"/>
          </p:cNvSpPr>
          <p:nvPr>
            <p:ph idx="1"/>
          </p:nvPr>
        </p:nvSpPr>
        <p:spPr/>
        <p:txBody>
          <a:bodyPr>
            <a:normAutofit/>
          </a:bodyPr>
          <a:lstStyle/>
          <a:p>
            <a:pPr algn="just"/>
            <a:r>
              <a:rPr lang="it-IT" dirty="0"/>
              <a:t>Obblighi contributivi:</a:t>
            </a:r>
          </a:p>
          <a:p>
            <a:pPr lvl="1" algn="just"/>
            <a:r>
              <a:rPr lang="it-IT" dirty="0"/>
              <a:t>Enasarco (artt. 4-5 Reg. ENASARCO): il preponente è tenuto a versare il contributo previdenziale obbligatorio per gli agenti, calcolato su tutte le somme a qualsiasi titolo dovute all'agente in dipendenza del rapporto.</a:t>
            </a:r>
          </a:p>
          <a:p>
            <a:pPr lvl="1" algn="just"/>
            <a:r>
              <a:rPr lang="it-IT" dirty="0"/>
              <a:t>G.S. Commercianti: contributi a percentuale sul reddito realizzato.</a:t>
            </a:r>
          </a:p>
          <a:p>
            <a:pPr lvl="1" algn="just"/>
            <a:r>
              <a:rPr lang="it-IT" dirty="0"/>
              <a:t>Obbligo esteso a indennità sostitutiva del preavviso</a:t>
            </a:r>
          </a:p>
          <a:p>
            <a:pPr algn="just"/>
            <a:r>
              <a:rPr lang="it-IT" dirty="0"/>
              <a:t>Somme non imponibili:</a:t>
            </a:r>
          </a:p>
          <a:p>
            <a:pPr lvl="1" algn="just"/>
            <a:r>
              <a:rPr lang="it-IT" dirty="0"/>
              <a:t>Corrispettivo patto di non concorrenza</a:t>
            </a:r>
          </a:p>
          <a:p>
            <a:pPr lvl="1" algn="just"/>
            <a:r>
              <a:rPr lang="it-IT" dirty="0"/>
              <a:t>Indennità di </a:t>
            </a:r>
            <a:r>
              <a:rPr lang="it-IT"/>
              <a:t>fine mandato</a:t>
            </a:r>
            <a:endParaRPr lang="it-IT" dirty="0"/>
          </a:p>
        </p:txBody>
      </p:sp>
      <p:sp>
        <p:nvSpPr>
          <p:cNvPr id="4" name="Segnaposto numero diapositiva 3">
            <a:extLst>
              <a:ext uri="{FF2B5EF4-FFF2-40B4-BE49-F238E27FC236}">
                <a16:creationId xmlns:a16="http://schemas.microsoft.com/office/drawing/2014/main" id="{B2A1CEE4-8552-46DE-8A08-B200986142EE}"/>
              </a:ext>
            </a:extLst>
          </p:cNvPr>
          <p:cNvSpPr>
            <a:spLocks noGrp="1"/>
          </p:cNvSpPr>
          <p:nvPr>
            <p:ph type="sldNum" sz="quarter" idx="12"/>
          </p:nvPr>
        </p:nvSpPr>
        <p:spPr/>
        <p:txBody>
          <a:bodyPr/>
          <a:lstStyle/>
          <a:p>
            <a:fld id="{6FB84C5F-3983-4A67-BE10-7A5CA21F5A4E}" type="slidenum">
              <a:rPr lang="it-IT" smtClean="0"/>
              <a:t>25</a:t>
            </a:fld>
            <a:endParaRPr lang="it-IT" dirty="0"/>
          </a:p>
        </p:txBody>
      </p:sp>
    </p:spTree>
    <p:extLst>
      <p:ext uri="{BB962C8B-B14F-4D97-AF65-F5344CB8AC3E}">
        <p14:creationId xmlns:p14="http://schemas.microsoft.com/office/powerpoint/2010/main" val="19304212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EB4657-81C5-4835-8B36-73AB9D6C2311}"/>
              </a:ext>
            </a:extLst>
          </p:cNvPr>
          <p:cNvSpPr>
            <a:spLocks noGrp="1"/>
          </p:cNvSpPr>
          <p:nvPr>
            <p:ph type="title"/>
          </p:nvPr>
        </p:nvSpPr>
        <p:spPr>
          <a:xfrm>
            <a:off x="838200" y="365126"/>
            <a:ext cx="10515600" cy="946150"/>
          </a:xfrm>
          <a:ln>
            <a:solidFill>
              <a:schemeClr val="accent1"/>
            </a:solidFill>
          </a:ln>
        </p:spPr>
        <p:txBody>
          <a:bodyPr>
            <a:normAutofit/>
          </a:bodyPr>
          <a:lstStyle/>
          <a:p>
            <a:pPr algn="ctr"/>
            <a:r>
              <a:rPr lang="it-IT" sz="3800" dirty="0"/>
              <a:t>Consigli pratici:</a:t>
            </a:r>
          </a:p>
        </p:txBody>
      </p:sp>
      <p:sp>
        <p:nvSpPr>
          <p:cNvPr id="3" name="Segnaposto contenuto 2">
            <a:extLst>
              <a:ext uri="{FF2B5EF4-FFF2-40B4-BE49-F238E27FC236}">
                <a16:creationId xmlns:a16="http://schemas.microsoft.com/office/drawing/2014/main" id="{AEA38036-BE5C-4969-A5B8-BB17672C3A81}"/>
              </a:ext>
            </a:extLst>
          </p:cNvPr>
          <p:cNvSpPr>
            <a:spLocks noGrp="1"/>
          </p:cNvSpPr>
          <p:nvPr>
            <p:ph idx="1"/>
          </p:nvPr>
        </p:nvSpPr>
        <p:spPr>
          <a:xfrm>
            <a:off x="838200" y="1597025"/>
            <a:ext cx="10515600" cy="4011295"/>
          </a:xfrm>
          <a:ln>
            <a:noFill/>
          </a:ln>
        </p:spPr>
        <p:txBody>
          <a:bodyPr>
            <a:normAutofit/>
          </a:bodyPr>
          <a:lstStyle/>
          <a:p>
            <a:pPr algn="just"/>
            <a:r>
              <a:rPr lang="it-IT" dirty="0"/>
              <a:t>Avvisare il cliente del rischio di risvolti sotto il profilo contributivo anche in caso </a:t>
            </a:r>
            <a:r>
              <a:rPr lang="it-IT"/>
              <a:t>di transazione.</a:t>
            </a:r>
          </a:p>
          <a:p>
            <a:pPr algn="just"/>
            <a:r>
              <a:rPr lang="it-IT" dirty="0"/>
              <a:t>Tener conto dei titoli effettivamente controversi per determinare i titoli di versamento delle somme in occasione della transazione.</a:t>
            </a:r>
          </a:p>
          <a:p>
            <a:pPr algn="just"/>
            <a:r>
              <a:rPr lang="it-IT" dirty="0"/>
              <a:t>Prevedere il versamento di due diversi importi, uno per i titoli esenti da contribuzione (sempre che siano oggetto di vertenza), l’altro a generico titolo transattivo/novativo, a fronte di rinunzie a pretese di carattere retributivo, assoggettato a contribuzione.   </a:t>
            </a:r>
          </a:p>
        </p:txBody>
      </p:sp>
      <p:sp>
        <p:nvSpPr>
          <p:cNvPr id="4" name="Segnaposto numero diapositiva 3">
            <a:extLst>
              <a:ext uri="{FF2B5EF4-FFF2-40B4-BE49-F238E27FC236}">
                <a16:creationId xmlns:a16="http://schemas.microsoft.com/office/drawing/2014/main" id="{B2A1CEE4-8552-46DE-8A08-B200986142EE}"/>
              </a:ext>
            </a:extLst>
          </p:cNvPr>
          <p:cNvSpPr>
            <a:spLocks noGrp="1"/>
          </p:cNvSpPr>
          <p:nvPr>
            <p:ph type="sldNum" sz="quarter" idx="12"/>
          </p:nvPr>
        </p:nvSpPr>
        <p:spPr/>
        <p:txBody>
          <a:bodyPr/>
          <a:lstStyle/>
          <a:p>
            <a:fld id="{6FB84C5F-3983-4A67-BE10-7A5CA21F5A4E}" type="slidenum">
              <a:rPr lang="it-IT" smtClean="0"/>
              <a:t>26</a:t>
            </a:fld>
            <a:endParaRPr lang="it-IT" dirty="0"/>
          </a:p>
        </p:txBody>
      </p:sp>
    </p:spTree>
    <p:extLst>
      <p:ext uri="{BB962C8B-B14F-4D97-AF65-F5344CB8AC3E}">
        <p14:creationId xmlns:p14="http://schemas.microsoft.com/office/powerpoint/2010/main" val="595021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EB4657-81C5-4835-8B36-73AB9D6C2311}"/>
              </a:ext>
            </a:extLst>
          </p:cNvPr>
          <p:cNvSpPr>
            <a:spLocks noGrp="1"/>
          </p:cNvSpPr>
          <p:nvPr>
            <p:ph type="title"/>
          </p:nvPr>
        </p:nvSpPr>
        <p:spPr>
          <a:ln>
            <a:solidFill>
              <a:schemeClr val="accent1"/>
            </a:solidFill>
          </a:ln>
        </p:spPr>
        <p:txBody>
          <a:bodyPr>
            <a:normAutofit/>
          </a:bodyPr>
          <a:lstStyle/>
          <a:p>
            <a:pPr algn="ctr"/>
            <a:r>
              <a:rPr lang="it-IT" dirty="0"/>
              <a:t>Imponibile fiscale</a:t>
            </a:r>
            <a:endParaRPr lang="it-IT" sz="3100" dirty="0"/>
          </a:p>
        </p:txBody>
      </p:sp>
      <p:sp>
        <p:nvSpPr>
          <p:cNvPr id="3" name="Segnaposto contenuto 2">
            <a:extLst>
              <a:ext uri="{FF2B5EF4-FFF2-40B4-BE49-F238E27FC236}">
                <a16:creationId xmlns:a16="http://schemas.microsoft.com/office/drawing/2014/main" id="{AEA38036-BE5C-4969-A5B8-BB17672C3A81}"/>
              </a:ext>
            </a:extLst>
          </p:cNvPr>
          <p:cNvSpPr>
            <a:spLocks noGrp="1"/>
          </p:cNvSpPr>
          <p:nvPr>
            <p:ph idx="1"/>
          </p:nvPr>
        </p:nvSpPr>
        <p:spPr/>
        <p:txBody>
          <a:bodyPr>
            <a:normAutofit/>
          </a:bodyPr>
          <a:lstStyle/>
          <a:p>
            <a:pPr algn="just"/>
            <a:r>
              <a:rPr lang="it-IT" dirty="0"/>
              <a:t>Art. 49 (ex art. 46) DPR 917/86 (TUIR): «1. Sono redditi di lavoro dipendente quelli che derivano da rapporti aventi per oggetto la prestazione di lavoro, con qualsiasi qualifica, alle dipendenze e sotto la direzione di altri, compreso il lavoro a domicilio quando è considerato lavoro dipendente secondo le norme della legislazione sul lavoro. […]».</a:t>
            </a:r>
          </a:p>
          <a:p>
            <a:pPr algn="just"/>
            <a:r>
              <a:rPr lang="it-IT" dirty="0"/>
              <a:t>Art. 51 TUIR: «Il reddito di lavoro dipendente è costituito da tutte le somme e i valori in genere, a qualunque titolo percepiti nel periodo d'imposta, anche sotto forma di erogazioni liberali, in relazione al rapporto di lavoro…».</a:t>
            </a:r>
          </a:p>
        </p:txBody>
      </p:sp>
      <p:sp>
        <p:nvSpPr>
          <p:cNvPr id="4" name="Segnaposto numero diapositiva 3">
            <a:extLst>
              <a:ext uri="{FF2B5EF4-FFF2-40B4-BE49-F238E27FC236}">
                <a16:creationId xmlns:a16="http://schemas.microsoft.com/office/drawing/2014/main" id="{B2A1CEE4-8552-46DE-8A08-B200986142EE}"/>
              </a:ext>
            </a:extLst>
          </p:cNvPr>
          <p:cNvSpPr>
            <a:spLocks noGrp="1"/>
          </p:cNvSpPr>
          <p:nvPr>
            <p:ph type="sldNum" sz="quarter" idx="12"/>
          </p:nvPr>
        </p:nvSpPr>
        <p:spPr/>
        <p:txBody>
          <a:bodyPr/>
          <a:lstStyle/>
          <a:p>
            <a:fld id="{6FB84C5F-3983-4A67-BE10-7A5CA21F5A4E}" type="slidenum">
              <a:rPr lang="it-IT" smtClean="0"/>
              <a:t>3</a:t>
            </a:fld>
            <a:endParaRPr lang="it-IT" dirty="0"/>
          </a:p>
        </p:txBody>
      </p:sp>
    </p:spTree>
    <p:extLst>
      <p:ext uri="{BB962C8B-B14F-4D97-AF65-F5344CB8AC3E}">
        <p14:creationId xmlns:p14="http://schemas.microsoft.com/office/powerpoint/2010/main" val="6622988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EB4657-81C5-4835-8B36-73AB9D6C2311}"/>
              </a:ext>
            </a:extLst>
          </p:cNvPr>
          <p:cNvSpPr>
            <a:spLocks noGrp="1"/>
          </p:cNvSpPr>
          <p:nvPr>
            <p:ph type="title"/>
          </p:nvPr>
        </p:nvSpPr>
        <p:spPr>
          <a:ln>
            <a:solidFill>
              <a:schemeClr val="accent1"/>
            </a:solidFill>
          </a:ln>
        </p:spPr>
        <p:txBody>
          <a:bodyPr>
            <a:normAutofit/>
          </a:bodyPr>
          <a:lstStyle/>
          <a:p>
            <a:pPr algn="ctr"/>
            <a:r>
              <a:rPr lang="it-IT" dirty="0"/>
              <a:t>Principi generali</a:t>
            </a:r>
            <a:br>
              <a:rPr lang="it-IT" dirty="0"/>
            </a:br>
            <a:r>
              <a:rPr lang="it-IT" dirty="0"/>
              <a:t>che regolano l’obbligo contributivo</a:t>
            </a:r>
            <a:endParaRPr lang="it-IT" sz="3100" dirty="0"/>
          </a:p>
        </p:txBody>
      </p:sp>
      <p:sp>
        <p:nvSpPr>
          <p:cNvPr id="3" name="Segnaposto contenuto 2">
            <a:extLst>
              <a:ext uri="{FF2B5EF4-FFF2-40B4-BE49-F238E27FC236}">
                <a16:creationId xmlns:a16="http://schemas.microsoft.com/office/drawing/2014/main" id="{AEA38036-BE5C-4969-A5B8-BB17672C3A81}"/>
              </a:ext>
            </a:extLst>
          </p:cNvPr>
          <p:cNvSpPr>
            <a:spLocks noGrp="1"/>
          </p:cNvSpPr>
          <p:nvPr>
            <p:ph idx="1"/>
          </p:nvPr>
        </p:nvSpPr>
        <p:spPr/>
        <p:txBody>
          <a:bodyPr>
            <a:normAutofit fontScale="92500" lnSpcReduction="10000"/>
          </a:bodyPr>
          <a:lstStyle/>
          <a:p>
            <a:pPr marL="514350" indent="-514350" algn="just">
              <a:buFont typeface="+mj-lt"/>
              <a:buAutoNum type="arabicPeriod"/>
            </a:pPr>
            <a:r>
              <a:rPr lang="it-IT" dirty="0"/>
              <a:t>Il rapporto previdenziale ed il sotteso obbligo contributivo sorgono con l’instaurazione del rapporto di lavoro, ma sono del tutto autonomi e distinti.</a:t>
            </a:r>
          </a:p>
          <a:p>
            <a:pPr marL="514350" indent="-514350" algn="just">
              <a:buFont typeface="+mj-lt"/>
              <a:buAutoNum type="arabicPeriod"/>
            </a:pPr>
            <a:r>
              <a:rPr lang="it-IT" dirty="0"/>
              <a:t>Il rapporto previdenziale ed il sotteso obbligo contributivo nascono </a:t>
            </a:r>
            <a:r>
              <a:rPr lang="it-IT" i="1" dirty="0" err="1"/>
              <a:t>ope</a:t>
            </a:r>
            <a:r>
              <a:rPr lang="it-IT" i="1" dirty="0"/>
              <a:t> legis </a:t>
            </a:r>
            <a:r>
              <a:rPr lang="it-IT" dirty="0"/>
              <a:t>e sono indisponibili.</a:t>
            </a:r>
          </a:p>
          <a:p>
            <a:pPr marL="514350" indent="-514350" algn="just">
              <a:buFont typeface="+mj-lt"/>
              <a:buAutoNum type="arabicPeriod"/>
            </a:pPr>
            <a:r>
              <a:rPr lang="it-IT" dirty="0"/>
              <a:t>Sul fatto costitutivo dell'obbligazione contributiva non può incidere in alcun modo una volontà negoziale che regoli in maniera diversa l'obbligazione retributiva, ovvero risolva con un contratto di transazione la controversia insorta in ordine al rapporto di lavoro.</a:t>
            </a:r>
          </a:p>
          <a:p>
            <a:pPr marL="514350" indent="-514350" algn="just">
              <a:buFont typeface="+mj-lt"/>
              <a:buAutoNum type="arabicPeriod"/>
            </a:pPr>
            <a:r>
              <a:rPr lang="it-IT" dirty="0"/>
              <a:t>Restano irrilevanti le rinunzie del lavoratore alla retribuzione o perfino (a determinate condizioni) la sospensione concordata della fattualità del rapporto.</a:t>
            </a:r>
          </a:p>
        </p:txBody>
      </p:sp>
      <p:sp>
        <p:nvSpPr>
          <p:cNvPr id="4" name="Segnaposto numero diapositiva 3">
            <a:extLst>
              <a:ext uri="{FF2B5EF4-FFF2-40B4-BE49-F238E27FC236}">
                <a16:creationId xmlns:a16="http://schemas.microsoft.com/office/drawing/2014/main" id="{B2A1CEE4-8552-46DE-8A08-B200986142EE}"/>
              </a:ext>
            </a:extLst>
          </p:cNvPr>
          <p:cNvSpPr>
            <a:spLocks noGrp="1"/>
          </p:cNvSpPr>
          <p:nvPr>
            <p:ph type="sldNum" sz="quarter" idx="12"/>
          </p:nvPr>
        </p:nvSpPr>
        <p:spPr/>
        <p:txBody>
          <a:bodyPr/>
          <a:lstStyle/>
          <a:p>
            <a:fld id="{6FB84C5F-3983-4A67-BE10-7A5CA21F5A4E}" type="slidenum">
              <a:rPr lang="it-IT" smtClean="0"/>
              <a:t>4</a:t>
            </a:fld>
            <a:endParaRPr lang="it-IT" dirty="0"/>
          </a:p>
        </p:txBody>
      </p:sp>
    </p:spTree>
    <p:extLst>
      <p:ext uri="{BB962C8B-B14F-4D97-AF65-F5344CB8AC3E}">
        <p14:creationId xmlns:p14="http://schemas.microsoft.com/office/powerpoint/2010/main" val="33622306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EB4657-81C5-4835-8B36-73AB9D6C2311}"/>
              </a:ext>
            </a:extLst>
          </p:cNvPr>
          <p:cNvSpPr>
            <a:spLocks noGrp="1"/>
          </p:cNvSpPr>
          <p:nvPr>
            <p:ph type="title"/>
          </p:nvPr>
        </p:nvSpPr>
        <p:spPr>
          <a:ln>
            <a:solidFill>
              <a:schemeClr val="accent1"/>
            </a:solidFill>
          </a:ln>
        </p:spPr>
        <p:txBody>
          <a:bodyPr>
            <a:normAutofit/>
          </a:bodyPr>
          <a:lstStyle/>
          <a:p>
            <a:pPr algn="ctr"/>
            <a:r>
              <a:rPr lang="it-IT" sz="3800" dirty="0"/>
              <a:t>Giurisprudenza sull’autonomia</a:t>
            </a:r>
            <a:br>
              <a:rPr lang="it-IT" sz="3800" dirty="0"/>
            </a:br>
            <a:r>
              <a:rPr lang="it-IT" sz="3800" dirty="0"/>
              <a:t>dell’obbligo contributivo</a:t>
            </a:r>
          </a:p>
        </p:txBody>
      </p:sp>
      <p:sp>
        <p:nvSpPr>
          <p:cNvPr id="3" name="Segnaposto contenuto 2">
            <a:extLst>
              <a:ext uri="{FF2B5EF4-FFF2-40B4-BE49-F238E27FC236}">
                <a16:creationId xmlns:a16="http://schemas.microsoft.com/office/drawing/2014/main" id="{AEA38036-BE5C-4969-A5B8-BB17672C3A81}"/>
              </a:ext>
            </a:extLst>
          </p:cNvPr>
          <p:cNvSpPr>
            <a:spLocks noGrp="1"/>
          </p:cNvSpPr>
          <p:nvPr>
            <p:ph idx="1"/>
          </p:nvPr>
        </p:nvSpPr>
        <p:spPr/>
        <p:txBody>
          <a:bodyPr>
            <a:normAutofit fontScale="47500" lnSpcReduction="20000"/>
          </a:bodyPr>
          <a:lstStyle/>
          <a:p>
            <a:pPr algn="just"/>
            <a:r>
              <a:rPr lang="it-IT" sz="3600" dirty="0"/>
              <a:t> «Sul fatto costitutivo dell'obbligazione contributiva non può incidere in alcun modo la volontà negoziale, che regoli in maniera diversa l’obbligazione contributiva, ovvero risolva con un contratto di transazione la controversia insorta in ordine al rapporto di lavoro, precludendo alle parti il relativo accertamento giudiziale. L'indagine del giudice del merito sulla natura retributiva o meno di determinate somme erogate al lavoratore dal datore di lavoro non trova alcun limite nel titolo formale di tali erogazioni e, quindi, neanche in presenza di una transazione intervenuta a seguito di lite giudiziaria (Cass. 4809/85; v. anche, Cass. n. 4776/85)" (Cass. n. 3685/2014).</a:t>
            </a:r>
          </a:p>
          <a:p>
            <a:pPr algn="just"/>
            <a:r>
              <a:rPr lang="it-IT" sz="3600" dirty="0"/>
              <a:t>«L'elencazione da parte della L. n. 153 del 1969, art. 12, degli emolumenti esclusi, in tutto o in parte, ai fini del computo dei contributi previdenziali ha carattere esplicitamente tassativo e non sono quindi ammissibili analogie ed equiparazioni, se non nei limiti puntualmente individuati da successive disposizioni. Ne risulta, perciò, un sistema di chiusura, che, mentre consente al giudice di merito di verificare se gli emolumenti (previsti dalla contrattazione collettiva o individuale, o concessi unilateralmente dal datore) rientrano nel concetto di retribuzione previdenziale, come voluto dal legislatore, impedisce alle parti (collettive o individuali) di attribuire direttamente ad un emolumento natura difforme da quella conferita ex lege mediante previsioni o denominazioni, comunque simulate, essendo riservata al giudice la facoltà di accertare la concreta funzione svolta dall'emolumento» (Cass. 9180/2014).</a:t>
            </a:r>
          </a:p>
          <a:p>
            <a:pPr algn="just"/>
            <a:r>
              <a:rPr lang="it-IT" sz="3600" dirty="0"/>
              <a:t>«Il rapporto assicurativo e l'obbligo contributivo ad esso connesso sorgono con l'instaurarsi del rapporto di lavoro, ma sono del tutto autonomi e distinti, nel senso che l'obbligo contributivo del datore di lavoro verso l'istituto previdenziale sussiste indipendentemente dal fatto che gli obblighi retributivi nei confronti del prestatore d'opera siano stati in tutto o in parte soddisfatti, ovvero che il lavoratore abbia rinunciato ai suoi diritti (cfr. tra le numerose decisioni, Cass. 15 maggio 1993, n. 5547; 13 aprile 1999, n. 3630)» (Cass. 9180/2014; </a:t>
            </a:r>
            <a:r>
              <a:rPr lang="it-IT" sz="3600" dirty="0" err="1"/>
              <a:t>conf.</a:t>
            </a:r>
            <a:r>
              <a:rPr lang="it-IT" sz="3600" dirty="0"/>
              <a:t> Cass. 20006/2017).</a:t>
            </a:r>
          </a:p>
          <a:p>
            <a:pPr algn="just"/>
            <a:endParaRPr lang="it-IT" dirty="0"/>
          </a:p>
        </p:txBody>
      </p:sp>
      <p:sp>
        <p:nvSpPr>
          <p:cNvPr id="4" name="Segnaposto numero diapositiva 3">
            <a:extLst>
              <a:ext uri="{FF2B5EF4-FFF2-40B4-BE49-F238E27FC236}">
                <a16:creationId xmlns:a16="http://schemas.microsoft.com/office/drawing/2014/main" id="{B2A1CEE4-8552-46DE-8A08-B200986142EE}"/>
              </a:ext>
            </a:extLst>
          </p:cNvPr>
          <p:cNvSpPr>
            <a:spLocks noGrp="1"/>
          </p:cNvSpPr>
          <p:nvPr>
            <p:ph type="sldNum" sz="quarter" idx="12"/>
          </p:nvPr>
        </p:nvSpPr>
        <p:spPr/>
        <p:txBody>
          <a:bodyPr/>
          <a:lstStyle/>
          <a:p>
            <a:fld id="{6FB84C5F-3983-4A67-BE10-7A5CA21F5A4E}" type="slidenum">
              <a:rPr lang="it-IT" smtClean="0"/>
              <a:t>5</a:t>
            </a:fld>
            <a:endParaRPr lang="it-IT" dirty="0"/>
          </a:p>
        </p:txBody>
      </p:sp>
    </p:spTree>
    <p:extLst>
      <p:ext uri="{BB962C8B-B14F-4D97-AF65-F5344CB8AC3E}">
        <p14:creationId xmlns:p14="http://schemas.microsoft.com/office/powerpoint/2010/main" val="34034731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EB4657-81C5-4835-8B36-73AB9D6C2311}"/>
              </a:ext>
            </a:extLst>
          </p:cNvPr>
          <p:cNvSpPr>
            <a:spLocks noGrp="1"/>
          </p:cNvSpPr>
          <p:nvPr>
            <p:ph type="title"/>
          </p:nvPr>
        </p:nvSpPr>
        <p:spPr>
          <a:ln>
            <a:solidFill>
              <a:schemeClr val="accent1"/>
            </a:solidFill>
          </a:ln>
        </p:spPr>
        <p:txBody>
          <a:bodyPr>
            <a:normAutofit/>
          </a:bodyPr>
          <a:lstStyle/>
          <a:p>
            <a:pPr algn="ctr"/>
            <a:r>
              <a:rPr lang="it-IT" dirty="0"/>
              <a:t>Transazione e conciliazione</a:t>
            </a:r>
            <a:endParaRPr lang="it-IT" sz="3100" dirty="0"/>
          </a:p>
        </p:txBody>
      </p:sp>
      <p:sp>
        <p:nvSpPr>
          <p:cNvPr id="3" name="Segnaposto contenuto 2">
            <a:extLst>
              <a:ext uri="{FF2B5EF4-FFF2-40B4-BE49-F238E27FC236}">
                <a16:creationId xmlns:a16="http://schemas.microsoft.com/office/drawing/2014/main" id="{AEA38036-BE5C-4969-A5B8-BB17672C3A81}"/>
              </a:ext>
            </a:extLst>
          </p:cNvPr>
          <p:cNvSpPr>
            <a:spLocks noGrp="1"/>
          </p:cNvSpPr>
          <p:nvPr>
            <p:ph idx="1"/>
          </p:nvPr>
        </p:nvSpPr>
        <p:spPr/>
        <p:txBody>
          <a:bodyPr>
            <a:normAutofit fontScale="70000" lnSpcReduction="20000"/>
          </a:bodyPr>
          <a:lstStyle/>
          <a:p>
            <a:pPr algn="just"/>
            <a:r>
              <a:rPr lang="it-IT" dirty="0"/>
              <a:t>Transazione: contratto, disciplinato dagli artt. 1965 e ss. cod. civ., con il quale le parti decidono di prevenire una controversia o di comporla bonariamente, mediante reciproche rinunzie o concessioni.</a:t>
            </a:r>
          </a:p>
          <a:p>
            <a:pPr algn="just"/>
            <a:r>
              <a:rPr lang="it-IT" dirty="0"/>
              <a:t>La transazione può essere contenuta in un verbale di conciliazione sindacale o giudiziale.</a:t>
            </a:r>
          </a:p>
          <a:p>
            <a:pPr algn="just"/>
            <a:r>
              <a:rPr lang="it-IT" dirty="0"/>
              <a:t>Transazione semplice: il negozio si limita a modificare il rapporto controverso, tuttavia mantenendolo a fondamento (o titolo) dei nuovi diritti ed obblighi pattuiti.</a:t>
            </a:r>
          </a:p>
          <a:p>
            <a:pPr algn="just"/>
            <a:r>
              <a:rPr lang="it-IT" dirty="0"/>
              <a:t>Transazione novativa: le parti sostituiscono al rapporto sottostante originario un diverso rapporto giuridico. La causa dei rispettivi diritti e obblighi non ha più nulla a che fare con il rapporto controverso, ma trova origine nel nuovo rapporto creato con la transazione. La causa delle prestazioni, dunque, sarebbe da ricercare nello stesso accordo di transazione. E’ indispensabile che dal tenore degli accordi emerga la volontà delle parti di estinguere il rapporto preesistente ed i reciproci diritti ed obbligazioni (requisito soggettivo c.d. animus </a:t>
            </a:r>
            <a:r>
              <a:rPr lang="it-IT" dirty="0" err="1"/>
              <a:t>novandi</a:t>
            </a:r>
            <a:r>
              <a:rPr lang="it-IT" dirty="0"/>
              <a:t>) e che le obbligazioni nascenti dalla transazione siano incompatibili con le obbligazioni nascenti dal preesistente rapporto ed autonome rispetto ad esse (requisito oggettivo).</a:t>
            </a:r>
          </a:p>
          <a:p>
            <a:pPr algn="just"/>
            <a:r>
              <a:rPr lang="it-IT" dirty="0"/>
              <a:t>Transazione parziale: è limitata all'oggetto della controversia in corso.</a:t>
            </a:r>
          </a:p>
          <a:p>
            <a:pPr algn="just"/>
            <a:r>
              <a:rPr lang="it-IT" dirty="0"/>
              <a:t>Transazione generale: si estende a  definire qualsiasi rapporto tra le parti.</a:t>
            </a:r>
          </a:p>
        </p:txBody>
      </p:sp>
      <p:sp>
        <p:nvSpPr>
          <p:cNvPr id="4" name="Segnaposto numero diapositiva 3">
            <a:extLst>
              <a:ext uri="{FF2B5EF4-FFF2-40B4-BE49-F238E27FC236}">
                <a16:creationId xmlns:a16="http://schemas.microsoft.com/office/drawing/2014/main" id="{B2A1CEE4-8552-46DE-8A08-B200986142EE}"/>
              </a:ext>
            </a:extLst>
          </p:cNvPr>
          <p:cNvSpPr>
            <a:spLocks noGrp="1"/>
          </p:cNvSpPr>
          <p:nvPr>
            <p:ph type="sldNum" sz="quarter" idx="12"/>
          </p:nvPr>
        </p:nvSpPr>
        <p:spPr/>
        <p:txBody>
          <a:bodyPr/>
          <a:lstStyle/>
          <a:p>
            <a:fld id="{6FB84C5F-3983-4A67-BE10-7A5CA21F5A4E}" type="slidenum">
              <a:rPr lang="it-IT" smtClean="0"/>
              <a:t>6</a:t>
            </a:fld>
            <a:endParaRPr lang="it-IT" dirty="0"/>
          </a:p>
        </p:txBody>
      </p:sp>
    </p:spTree>
    <p:extLst>
      <p:ext uri="{BB962C8B-B14F-4D97-AF65-F5344CB8AC3E}">
        <p14:creationId xmlns:p14="http://schemas.microsoft.com/office/powerpoint/2010/main" val="25928739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E4F92504-E1D1-4FDE-A895-A9A7627E6ACC}"/>
              </a:ext>
            </a:extLst>
          </p:cNvPr>
          <p:cNvSpPr>
            <a:spLocks noGrp="1"/>
          </p:cNvSpPr>
          <p:nvPr>
            <p:ph type="sldNum" sz="quarter" idx="12"/>
          </p:nvPr>
        </p:nvSpPr>
        <p:spPr/>
        <p:txBody>
          <a:bodyPr/>
          <a:lstStyle/>
          <a:p>
            <a:fld id="{6FB84C5F-3983-4A67-BE10-7A5CA21F5A4E}" type="slidenum">
              <a:rPr lang="it-IT" smtClean="0"/>
              <a:t>7</a:t>
            </a:fld>
            <a:endParaRPr lang="it-IT"/>
          </a:p>
        </p:txBody>
      </p:sp>
      <p:sp>
        <p:nvSpPr>
          <p:cNvPr id="3" name="Rettangolo con angoli arrotondati 2">
            <a:extLst>
              <a:ext uri="{FF2B5EF4-FFF2-40B4-BE49-F238E27FC236}">
                <a16:creationId xmlns:a16="http://schemas.microsoft.com/office/drawing/2014/main" id="{E215246A-218C-4B4B-9A18-BA48C33D1AE7}"/>
              </a:ext>
            </a:extLst>
          </p:cNvPr>
          <p:cNvSpPr/>
          <p:nvPr/>
        </p:nvSpPr>
        <p:spPr>
          <a:xfrm>
            <a:off x="2159000" y="579120"/>
            <a:ext cx="7874000" cy="12700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4000" dirty="0">
                <a:solidFill>
                  <a:schemeClr val="tx1"/>
                </a:solidFill>
              </a:rPr>
              <a:t>Transazione ed obbligo contributivo</a:t>
            </a:r>
          </a:p>
        </p:txBody>
      </p:sp>
      <p:sp>
        <p:nvSpPr>
          <p:cNvPr id="12" name="Rettangolo con angoli arrotondati 11">
            <a:extLst>
              <a:ext uri="{FF2B5EF4-FFF2-40B4-BE49-F238E27FC236}">
                <a16:creationId xmlns:a16="http://schemas.microsoft.com/office/drawing/2014/main" id="{9B5820F5-C004-436F-B915-FF2D0B5ECCB6}"/>
              </a:ext>
            </a:extLst>
          </p:cNvPr>
          <p:cNvSpPr/>
          <p:nvPr/>
        </p:nvSpPr>
        <p:spPr>
          <a:xfrm>
            <a:off x="1513840" y="2946400"/>
            <a:ext cx="3444240" cy="1666240"/>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Inefficacia della transazione sull’obbligo contributivo</a:t>
            </a:r>
          </a:p>
        </p:txBody>
      </p:sp>
      <p:sp>
        <p:nvSpPr>
          <p:cNvPr id="13" name="Rettangolo con angoli arrotondati 12">
            <a:extLst>
              <a:ext uri="{FF2B5EF4-FFF2-40B4-BE49-F238E27FC236}">
                <a16:creationId xmlns:a16="http://schemas.microsoft.com/office/drawing/2014/main" id="{26D6D1F0-A08F-4D7B-83DA-52CB69538203}"/>
              </a:ext>
            </a:extLst>
          </p:cNvPr>
          <p:cNvSpPr/>
          <p:nvPr/>
        </p:nvSpPr>
        <p:spPr>
          <a:xfrm>
            <a:off x="7233922" y="2946400"/>
            <a:ext cx="3444240" cy="1666240"/>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Obbligo contributivo sulle somme erogate in forza della transazione</a:t>
            </a:r>
          </a:p>
        </p:txBody>
      </p:sp>
      <p:cxnSp>
        <p:nvCxnSpPr>
          <p:cNvPr id="6" name="Connettore 2 5">
            <a:extLst>
              <a:ext uri="{FF2B5EF4-FFF2-40B4-BE49-F238E27FC236}">
                <a16:creationId xmlns:a16="http://schemas.microsoft.com/office/drawing/2014/main" id="{CF9B0589-2FCC-404F-8826-177AC2311BB5}"/>
              </a:ext>
            </a:extLst>
          </p:cNvPr>
          <p:cNvCxnSpPr/>
          <p:nvPr/>
        </p:nvCxnSpPr>
        <p:spPr>
          <a:xfrm flipH="1">
            <a:off x="3596640" y="1849120"/>
            <a:ext cx="426720" cy="9753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Connettore 2 9">
            <a:extLst>
              <a:ext uri="{FF2B5EF4-FFF2-40B4-BE49-F238E27FC236}">
                <a16:creationId xmlns:a16="http://schemas.microsoft.com/office/drawing/2014/main" id="{6A5B804F-9382-47D5-958B-7EA732920612}"/>
              </a:ext>
            </a:extLst>
          </p:cNvPr>
          <p:cNvCxnSpPr>
            <a:cxnSpLocks/>
          </p:cNvCxnSpPr>
          <p:nvPr/>
        </p:nvCxnSpPr>
        <p:spPr>
          <a:xfrm>
            <a:off x="8168642" y="1849120"/>
            <a:ext cx="350520" cy="9753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01094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EB4657-81C5-4835-8B36-73AB9D6C2311}"/>
              </a:ext>
            </a:extLst>
          </p:cNvPr>
          <p:cNvSpPr>
            <a:spLocks noGrp="1"/>
          </p:cNvSpPr>
          <p:nvPr>
            <p:ph type="title"/>
          </p:nvPr>
        </p:nvSpPr>
        <p:spPr>
          <a:ln>
            <a:solidFill>
              <a:schemeClr val="accent1"/>
            </a:solidFill>
          </a:ln>
        </p:spPr>
        <p:txBody>
          <a:bodyPr>
            <a:normAutofit/>
          </a:bodyPr>
          <a:lstStyle/>
          <a:p>
            <a:pPr algn="ctr"/>
            <a:r>
              <a:rPr lang="it-IT" sz="3800" dirty="0"/>
              <a:t>Inefficacia della transazione sull’obbligo contributivo</a:t>
            </a:r>
          </a:p>
        </p:txBody>
      </p:sp>
      <p:sp>
        <p:nvSpPr>
          <p:cNvPr id="3" name="Segnaposto contenuto 2">
            <a:extLst>
              <a:ext uri="{FF2B5EF4-FFF2-40B4-BE49-F238E27FC236}">
                <a16:creationId xmlns:a16="http://schemas.microsoft.com/office/drawing/2014/main" id="{AEA38036-BE5C-4969-A5B8-BB17672C3A81}"/>
              </a:ext>
            </a:extLst>
          </p:cNvPr>
          <p:cNvSpPr>
            <a:spLocks noGrp="1"/>
          </p:cNvSpPr>
          <p:nvPr>
            <p:ph idx="1"/>
          </p:nvPr>
        </p:nvSpPr>
        <p:spPr/>
        <p:txBody>
          <a:bodyPr>
            <a:noAutofit/>
          </a:bodyPr>
          <a:lstStyle/>
          <a:p>
            <a:pPr marL="0" indent="0" algn="just">
              <a:buNone/>
            </a:pPr>
            <a:r>
              <a:rPr lang="it-IT" sz="1600" dirty="0"/>
              <a:t>La transazione, come un qualsiasi contratto, ai sensi dell’art. 1372 c.c., ha efficacia solo tra le parti e non nei confronti dei terzi (tra i quali si colloca l’INPS).</a:t>
            </a:r>
          </a:p>
          <a:p>
            <a:pPr algn="just"/>
            <a:r>
              <a:rPr lang="it-IT" sz="1600" dirty="0"/>
              <a:t>«Così come il giudicato negativo … non può spiegare influenza per i soggetti, rimasti estranei al giudizio, che siano titolari di rapporti del tutto autonomi rispetto a quello su cui è intervenuto il giudicato (cfr. Cass. n. 2795/1999; n. 4821/1999), così la transazione tra datore di lavoro e lavoratore non può esplicare effetti riflessi sulla posizione dell'Inps, che fa valere in giudizio il credito contributivo derivante dalla legge e non dalla transazione» (Cass. 9180/2014).</a:t>
            </a:r>
          </a:p>
          <a:p>
            <a:pPr algn="just"/>
            <a:r>
              <a:rPr lang="it-IT" sz="1600" dirty="0"/>
              <a:t>«La transazione intervenuta tra lavoratore e datore di lavoro è estranea al rapporto tra quest'ultimo e l'INPS, avente ad oggetto il credito contributivo derivante dalla legge in relazione all'esistenza di un rapporto di lavoro subordinato, giacché alla base del credito dell'ente previdenziale deve essere posta la retribuzione dovuta e non quella corrisposta, in quanto l'obbligo contributivo del datore di lavoro sussiste indipendentemente dal fatto che siano stati in tutto o in parte soddisfatti gli obblighi retributivi nei confronti del prestatore d'opera, ovvero che questi abbia rinunziato ai suoi diritti. Pertanto, attesa l'autonomia tra i due rapporti, la transazione suddetta non spiega effetti nei confronti dell'ente previdenziale che fa valere il credito contributivo (cfr. Cass. 3 marzo 2003 n. 3122; Cass. 13 agosto 2007 n. 17670; Cass. 28 luglio 2009 n. 17495)» (Cass. 3686/2014).</a:t>
            </a:r>
          </a:p>
          <a:p>
            <a:pPr algn="just"/>
            <a:r>
              <a:rPr lang="it-IT" sz="1600" dirty="0"/>
              <a:t>La sussistenza dei crediti di lavoro azionati dal dipendente e transatti vanno accertati - in caso di pretesa da parte dell'INPS ed ai soli fini dell'individuazione della retribuzione imponibile ai fini contributivi - indipendentemente dall'accordo concluso tra lavoratore e datore, "restando quindi l'obbligazione contributiva completamente insensibile agli effetti della transazione» (Cass. 3686/2014; Cass. 3 marzo 2004 n. 6607).</a:t>
            </a:r>
          </a:p>
        </p:txBody>
      </p:sp>
      <p:sp>
        <p:nvSpPr>
          <p:cNvPr id="4" name="Segnaposto numero diapositiva 3">
            <a:extLst>
              <a:ext uri="{FF2B5EF4-FFF2-40B4-BE49-F238E27FC236}">
                <a16:creationId xmlns:a16="http://schemas.microsoft.com/office/drawing/2014/main" id="{B2A1CEE4-8552-46DE-8A08-B200986142EE}"/>
              </a:ext>
            </a:extLst>
          </p:cNvPr>
          <p:cNvSpPr>
            <a:spLocks noGrp="1"/>
          </p:cNvSpPr>
          <p:nvPr>
            <p:ph type="sldNum" sz="quarter" idx="12"/>
          </p:nvPr>
        </p:nvSpPr>
        <p:spPr/>
        <p:txBody>
          <a:bodyPr/>
          <a:lstStyle/>
          <a:p>
            <a:fld id="{6FB84C5F-3983-4A67-BE10-7A5CA21F5A4E}" type="slidenum">
              <a:rPr lang="it-IT" smtClean="0"/>
              <a:t>8</a:t>
            </a:fld>
            <a:endParaRPr lang="it-IT" dirty="0"/>
          </a:p>
        </p:txBody>
      </p:sp>
    </p:spTree>
    <p:extLst>
      <p:ext uri="{BB962C8B-B14F-4D97-AF65-F5344CB8AC3E}">
        <p14:creationId xmlns:p14="http://schemas.microsoft.com/office/powerpoint/2010/main" val="11608505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EB4657-81C5-4835-8B36-73AB9D6C2311}"/>
              </a:ext>
            </a:extLst>
          </p:cNvPr>
          <p:cNvSpPr>
            <a:spLocks noGrp="1"/>
          </p:cNvSpPr>
          <p:nvPr>
            <p:ph type="title"/>
          </p:nvPr>
        </p:nvSpPr>
        <p:spPr>
          <a:ln>
            <a:solidFill>
              <a:schemeClr val="accent1"/>
            </a:solidFill>
          </a:ln>
        </p:spPr>
        <p:txBody>
          <a:bodyPr>
            <a:normAutofit/>
          </a:bodyPr>
          <a:lstStyle/>
          <a:p>
            <a:pPr algn="ctr"/>
            <a:r>
              <a:rPr lang="it-IT" sz="3800" dirty="0"/>
              <a:t>Conseguenze dell’inefficacia della transazione sull’obbligo contributivo</a:t>
            </a:r>
          </a:p>
        </p:txBody>
      </p:sp>
      <p:sp>
        <p:nvSpPr>
          <p:cNvPr id="3" name="Segnaposto contenuto 2">
            <a:extLst>
              <a:ext uri="{FF2B5EF4-FFF2-40B4-BE49-F238E27FC236}">
                <a16:creationId xmlns:a16="http://schemas.microsoft.com/office/drawing/2014/main" id="{AEA38036-BE5C-4969-A5B8-BB17672C3A81}"/>
              </a:ext>
            </a:extLst>
          </p:cNvPr>
          <p:cNvSpPr>
            <a:spLocks noGrp="1"/>
          </p:cNvSpPr>
          <p:nvPr>
            <p:ph idx="1"/>
          </p:nvPr>
        </p:nvSpPr>
        <p:spPr/>
        <p:txBody>
          <a:bodyPr>
            <a:noAutofit/>
          </a:bodyPr>
          <a:lstStyle/>
          <a:p>
            <a:pPr algn="just"/>
            <a:r>
              <a:rPr lang="it-IT" dirty="0"/>
              <a:t>l’INPS, nonostante l’intervenuta transazione tra datore e lavoratore, mantiene il diritto a richiedere il pagamento dei contributi calcolati sulla retribuzione dovuta e non sulla (minor) somma corrisposta in sede transattiva, ed indipendentemente dalle rinunzie del lavoratore.</a:t>
            </a:r>
          </a:p>
          <a:p>
            <a:pPr algn="just"/>
            <a:r>
              <a:rPr lang="it-IT" dirty="0"/>
              <a:t>L’onere della prova segue le regole generali e grava solitamente sull’Ente, il quale dovrà provare gli elementi costitutivi della pretesa.</a:t>
            </a:r>
            <a:endParaRPr lang="it-IT" sz="1600" dirty="0"/>
          </a:p>
        </p:txBody>
      </p:sp>
      <p:sp>
        <p:nvSpPr>
          <p:cNvPr id="4" name="Segnaposto numero diapositiva 3">
            <a:extLst>
              <a:ext uri="{FF2B5EF4-FFF2-40B4-BE49-F238E27FC236}">
                <a16:creationId xmlns:a16="http://schemas.microsoft.com/office/drawing/2014/main" id="{B2A1CEE4-8552-46DE-8A08-B200986142EE}"/>
              </a:ext>
            </a:extLst>
          </p:cNvPr>
          <p:cNvSpPr>
            <a:spLocks noGrp="1"/>
          </p:cNvSpPr>
          <p:nvPr>
            <p:ph type="sldNum" sz="quarter" idx="12"/>
          </p:nvPr>
        </p:nvSpPr>
        <p:spPr/>
        <p:txBody>
          <a:bodyPr/>
          <a:lstStyle/>
          <a:p>
            <a:fld id="{6FB84C5F-3983-4A67-BE10-7A5CA21F5A4E}" type="slidenum">
              <a:rPr lang="it-IT" smtClean="0"/>
              <a:t>9</a:t>
            </a:fld>
            <a:endParaRPr lang="it-IT" dirty="0"/>
          </a:p>
        </p:txBody>
      </p:sp>
    </p:spTree>
    <p:extLst>
      <p:ext uri="{BB962C8B-B14F-4D97-AF65-F5344CB8AC3E}">
        <p14:creationId xmlns:p14="http://schemas.microsoft.com/office/powerpoint/2010/main" val="2758578860"/>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819</TotalTime>
  <Words>4820</Words>
  <Application>Microsoft Office PowerPoint</Application>
  <PresentationFormat>Widescreen</PresentationFormat>
  <Paragraphs>148</Paragraphs>
  <Slides>26</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26</vt:i4>
      </vt:variant>
    </vt:vector>
  </HeadingPairs>
  <TitlesOfParts>
    <vt:vector size="30" baseType="lpstr">
      <vt:lpstr>Arial</vt:lpstr>
      <vt:lpstr>Calibri</vt:lpstr>
      <vt:lpstr>Calibri Light</vt:lpstr>
      <vt:lpstr>Tema di Office</vt:lpstr>
      <vt:lpstr>Assoggettamento a contribuzione delle somme versate a titolo transattivo, nell'ambito di una conciliazione sindacale o giudiziale</vt:lpstr>
      <vt:lpstr>Fonte dell’obbligazione contributiva (principio dell’armonizzazione dell’imponibile fiscale e previdenziale)</vt:lpstr>
      <vt:lpstr>Imponibile fiscale</vt:lpstr>
      <vt:lpstr>Principi generali che regolano l’obbligo contributivo</vt:lpstr>
      <vt:lpstr>Giurisprudenza sull’autonomia dell’obbligo contributivo</vt:lpstr>
      <vt:lpstr>Transazione e conciliazione</vt:lpstr>
      <vt:lpstr>Presentazione standard di PowerPoint</vt:lpstr>
      <vt:lpstr>Inefficacia della transazione sull’obbligo contributivo</vt:lpstr>
      <vt:lpstr>Conseguenze dell’inefficacia della transazione sull’obbligo contributivo</vt:lpstr>
      <vt:lpstr>Presentazione standard di PowerPoint</vt:lpstr>
      <vt:lpstr>La prassi dell’INPS</vt:lpstr>
      <vt:lpstr>Circolari e messaggi</vt:lpstr>
      <vt:lpstr>La giurisprudenza</vt:lpstr>
      <vt:lpstr>Primo orientamento (più risalente)</vt:lpstr>
      <vt:lpstr>Secondo orientamento</vt:lpstr>
      <vt:lpstr>Il riparto dell’onere probatorio sull’imponibilità contributiva delle somme date in transazione</vt:lpstr>
      <vt:lpstr>Titoli dedotti comunemente nei verbali di conciliazione</vt:lpstr>
      <vt:lpstr>L’incentivo all’esodo</vt:lpstr>
      <vt:lpstr>Somme erogate a titolo transattivo e novativo</vt:lpstr>
      <vt:lpstr>L’integrazione al TFR</vt:lpstr>
      <vt:lpstr>Il risarcimento dei danni</vt:lpstr>
      <vt:lpstr>Transazioni sull’impugnativa di licenziamento</vt:lpstr>
      <vt:lpstr>Transazioni sul licenziamento alla luce della disciplina vigente</vt:lpstr>
      <vt:lpstr>Rimborso delle spese legali</vt:lpstr>
      <vt:lpstr>Transazioni relative a rapporto di agenzia</vt:lpstr>
      <vt:lpstr>Consigli pratici: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Assoggettamento a contribuzione delle somme versate a titolo transattivo, nell'ambito di una conciliazione sindacale o giudiziale</dc:title>
  <dc:creator>Elia Notarangelo</dc:creator>
  <cp:lastModifiedBy>Elia Notarangelo</cp:lastModifiedBy>
  <cp:revision>1</cp:revision>
  <dcterms:created xsi:type="dcterms:W3CDTF">2019-04-16T12:46:42Z</dcterms:created>
  <dcterms:modified xsi:type="dcterms:W3CDTF">2019-05-02T13:20:12Z</dcterms:modified>
</cp:coreProperties>
</file>